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269" r:id="rId3"/>
    <p:sldId id="275" r:id="rId4"/>
    <p:sldId id="291" r:id="rId5"/>
    <p:sldId id="302" r:id="rId6"/>
    <p:sldId id="303" r:id="rId7"/>
    <p:sldId id="301" r:id="rId8"/>
    <p:sldId id="304" r:id="rId9"/>
    <p:sldId id="293" r:id="rId10"/>
    <p:sldId id="305" r:id="rId11"/>
    <p:sldId id="306" r:id="rId12"/>
    <p:sldId id="307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81508A-A402-4515-A6D2-93B7B88B9803}" v="303" dt="2022-08-15T08:32:35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6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ng-Yuan Cheng" userId="a09f20b55ac566c1" providerId="LiveId" clId="{07202692-D22A-4A9F-9B81-4154446A8851}"/>
    <pc:docChg chg="undo custSel addSld delSld modSld">
      <pc:chgData name="Chung-Yuan Cheng" userId="a09f20b55ac566c1" providerId="LiveId" clId="{07202692-D22A-4A9F-9B81-4154446A8851}" dt="2022-07-11T06:17:52.192" v="1259" actId="22"/>
      <pc:docMkLst>
        <pc:docMk/>
      </pc:docMkLst>
      <pc:sldChg chg="modSp mod">
        <pc:chgData name="Chung-Yuan Cheng" userId="a09f20b55ac566c1" providerId="LiveId" clId="{07202692-D22A-4A9F-9B81-4154446A8851}" dt="2022-07-11T04:40:06.595" v="86" actId="20577"/>
        <pc:sldMkLst>
          <pc:docMk/>
          <pc:sldMk cId="1268316852" sldId="256"/>
        </pc:sldMkLst>
        <pc:spChg chg="mod">
          <ac:chgData name="Chung-Yuan Cheng" userId="a09f20b55ac566c1" providerId="LiveId" clId="{07202692-D22A-4A9F-9B81-4154446A8851}" dt="2022-07-11T04:40:06.595" v="86" actId="20577"/>
          <ac:spMkLst>
            <pc:docMk/>
            <pc:sldMk cId="1268316852" sldId="256"/>
            <ac:spMk id="2" creationId="{2E06170C-7154-D9EF-3ED2-DB390A550C21}"/>
          </ac:spMkLst>
        </pc:sp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495511185" sldId="257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685547143" sldId="258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751505682" sldId="259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033489016" sldId="261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4279840792" sldId="262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549881351" sldId="264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311090476" sldId="265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163468351" sldId="266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4154851638" sldId="267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351080956" sldId="268"/>
        </pc:sldMkLst>
      </pc:sldChg>
      <pc:sldChg chg="delSp modSp mod">
        <pc:chgData name="Chung-Yuan Cheng" userId="a09f20b55ac566c1" providerId="LiveId" clId="{07202692-D22A-4A9F-9B81-4154446A8851}" dt="2022-07-11T04:41:40.786" v="204" actId="14100"/>
        <pc:sldMkLst>
          <pc:docMk/>
          <pc:sldMk cId="1556673010" sldId="269"/>
        </pc:sldMkLst>
        <pc:spChg chg="mod">
          <ac:chgData name="Chung-Yuan Cheng" userId="a09f20b55ac566c1" providerId="LiveId" clId="{07202692-D22A-4A9F-9B81-4154446A8851}" dt="2022-07-11T04:41:40.786" v="204" actId="14100"/>
          <ac:spMkLst>
            <pc:docMk/>
            <pc:sldMk cId="1556673010" sldId="269"/>
            <ac:spMk id="3" creationId="{1FD830A4-ADFD-E34C-6449-335AA486BBFD}"/>
          </ac:spMkLst>
        </pc:spChg>
        <pc:picChg chg="del">
          <ac:chgData name="Chung-Yuan Cheng" userId="a09f20b55ac566c1" providerId="LiveId" clId="{07202692-D22A-4A9F-9B81-4154446A8851}" dt="2022-07-11T04:40:14.959" v="87" actId="478"/>
          <ac:picMkLst>
            <pc:docMk/>
            <pc:sldMk cId="1556673010" sldId="269"/>
            <ac:picMk id="6" creationId="{2AF221B0-87FB-B7A0-A884-0A40192AE00B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748364674" sldId="270"/>
        </pc:sldMkLst>
      </pc:sldChg>
      <pc:sldChg chg="addSp delSp modSp new mod">
        <pc:chgData name="Chung-Yuan Cheng" userId="a09f20b55ac566c1" providerId="LiveId" clId="{07202692-D22A-4A9F-9B81-4154446A8851}" dt="2022-07-11T04:42:59.424" v="242" actId="1076"/>
        <pc:sldMkLst>
          <pc:docMk/>
          <pc:sldMk cId="2836893117" sldId="270"/>
        </pc:sldMkLst>
        <pc:spChg chg="mod">
          <ac:chgData name="Chung-Yuan Cheng" userId="a09f20b55ac566c1" providerId="LiveId" clId="{07202692-D22A-4A9F-9B81-4154446A8851}" dt="2022-07-11T04:42:48.651" v="239" actId="14100"/>
          <ac:spMkLst>
            <pc:docMk/>
            <pc:sldMk cId="2836893117" sldId="270"/>
            <ac:spMk id="2" creationId="{F67CC4B2-C6F1-A980-2027-947567FF841A}"/>
          </ac:spMkLst>
        </pc:spChg>
        <pc:spChg chg="del">
          <ac:chgData name="Chung-Yuan Cheng" userId="a09f20b55ac566c1" providerId="LiveId" clId="{07202692-D22A-4A9F-9B81-4154446A8851}" dt="2022-07-11T04:42:50.658" v="240" actId="478"/>
          <ac:spMkLst>
            <pc:docMk/>
            <pc:sldMk cId="2836893117" sldId="270"/>
            <ac:spMk id="3" creationId="{18FE26AA-6251-320E-2FC1-2AF9BA1A3B85}"/>
          </ac:spMkLst>
        </pc:spChg>
        <pc:picChg chg="add mod">
          <ac:chgData name="Chung-Yuan Cheng" userId="a09f20b55ac566c1" providerId="LiveId" clId="{07202692-D22A-4A9F-9B81-4154446A8851}" dt="2022-07-11T04:42:59.424" v="242" actId="1076"/>
          <ac:picMkLst>
            <pc:docMk/>
            <pc:sldMk cId="2836893117" sldId="270"/>
            <ac:picMk id="4" creationId="{CA7B5724-55BE-5D22-51CB-E56038A102AA}"/>
          </ac:picMkLst>
        </pc:picChg>
      </pc:sldChg>
      <pc:sldChg chg="addSp delSp modSp new mod">
        <pc:chgData name="Chung-Yuan Cheng" userId="a09f20b55ac566c1" providerId="LiveId" clId="{07202692-D22A-4A9F-9B81-4154446A8851}" dt="2022-07-11T04:45:08.733" v="331" actId="1076"/>
        <pc:sldMkLst>
          <pc:docMk/>
          <pc:sldMk cId="3694102492" sldId="271"/>
        </pc:sldMkLst>
        <pc:spChg chg="mod">
          <ac:chgData name="Chung-Yuan Cheng" userId="a09f20b55ac566c1" providerId="LiveId" clId="{07202692-D22A-4A9F-9B81-4154446A8851}" dt="2022-07-11T04:45:06.627" v="330" actId="1076"/>
          <ac:spMkLst>
            <pc:docMk/>
            <pc:sldMk cId="3694102492" sldId="271"/>
            <ac:spMk id="2" creationId="{E0AAC464-6FCD-2F94-9A26-11952658C622}"/>
          </ac:spMkLst>
        </pc:spChg>
        <pc:spChg chg="add del">
          <ac:chgData name="Chung-Yuan Cheng" userId="a09f20b55ac566c1" providerId="LiveId" clId="{07202692-D22A-4A9F-9B81-4154446A8851}" dt="2022-07-11T04:43:27.575" v="246" actId="478"/>
          <ac:spMkLst>
            <pc:docMk/>
            <pc:sldMk cId="3694102492" sldId="271"/>
            <ac:spMk id="3" creationId="{A925C398-3C12-DA81-F99D-343B3E0F9FEA}"/>
          </ac:spMkLst>
        </pc:spChg>
        <pc:spChg chg="add del mod">
          <ac:chgData name="Chung-Yuan Cheng" userId="a09f20b55ac566c1" providerId="LiveId" clId="{07202692-D22A-4A9F-9B81-4154446A8851}" dt="2022-07-11T04:43:25.820" v="245"/>
          <ac:spMkLst>
            <pc:docMk/>
            <pc:sldMk cId="3694102492" sldId="271"/>
            <ac:spMk id="4" creationId="{6EFAA551-F4F7-6F2C-A1A5-FC89DFE075E3}"/>
          </ac:spMkLst>
        </pc:spChg>
        <pc:spChg chg="add mod">
          <ac:chgData name="Chung-Yuan Cheng" userId="a09f20b55ac566c1" providerId="LiveId" clId="{07202692-D22A-4A9F-9B81-4154446A8851}" dt="2022-07-11T04:45:08.733" v="331" actId="1076"/>
          <ac:spMkLst>
            <pc:docMk/>
            <pc:sldMk cId="3694102492" sldId="271"/>
            <ac:spMk id="5" creationId="{E914939E-9990-6EE3-588F-9236C7D52713}"/>
          </ac:spMkLst>
        </pc:sp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766193038" sldId="271"/>
        </pc:sldMkLst>
      </pc:sldChg>
      <pc:sldChg chg="addSp delSp modSp new mod modClrScheme chgLayout">
        <pc:chgData name="Chung-Yuan Cheng" userId="a09f20b55ac566c1" providerId="LiveId" clId="{07202692-D22A-4A9F-9B81-4154446A8851}" dt="2022-07-11T04:46:33.006" v="366" actId="5793"/>
        <pc:sldMkLst>
          <pc:docMk/>
          <pc:sldMk cId="510717001" sldId="272"/>
        </pc:sldMkLst>
        <pc:spChg chg="del mod ord">
          <ac:chgData name="Chung-Yuan Cheng" userId="a09f20b55ac566c1" providerId="LiveId" clId="{07202692-D22A-4A9F-9B81-4154446A8851}" dt="2022-07-11T04:46:21.569" v="337" actId="700"/>
          <ac:spMkLst>
            <pc:docMk/>
            <pc:sldMk cId="510717001" sldId="272"/>
            <ac:spMk id="2" creationId="{EAC8BCDD-93E4-0ABD-5D1A-1FF8B8FE7D91}"/>
          </ac:spMkLst>
        </pc:spChg>
        <pc:spChg chg="del mod ord">
          <ac:chgData name="Chung-Yuan Cheng" userId="a09f20b55ac566c1" providerId="LiveId" clId="{07202692-D22A-4A9F-9B81-4154446A8851}" dt="2022-07-11T04:46:21.569" v="337" actId="700"/>
          <ac:spMkLst>
            <pc:docMk/>
            <pc:sldMk cId="510717001" sldId="272"/>
            <ac:spMk id="3" creationId="{18B5FBE8-5101-A16F-587B-EA136FCF4424}"/>
          </ac:spMkLst>
        </pc:spChg>
        <pc:spChg chg="add mod ord">
          <ac:chgData name="Chung-Yuan Cheng" userId="a09f20b55ac566c1" providerId="LiveId" clId="{07202692-D22A-4A9F-9B81-4154446A8851}" dt="2022-07-11T04:46:33.006" v="366" actId="5793"/>
          <ac:spMkLst>
            <pc:docMk/>
            <pc:sldMk cId="510717001" sldId="272"/>
            <ac:spMk id="4" creationId="{385F49BC-9DB1-FFDB-9DBB-F819EE0A08A3}"/>
          </ac:spMkLst>
        </pc:spChg>
        <pc:spChg chg="add mod ord">
          <ac:chgData name="Chung-Yuan Cheng" userId="a09f20b55ac566c1" providerId="LiveId" clId="{07202692-D22A-4A9F-9B81-4154446A8851}" dt="2022-07-11T04:46:21.569" v="337" actId="700"/>
          <ac:spMkLst>
            <pc:docMk/>
            <pc:sldMk cId="510717001" sldId="272"/>
            <ac:spMk id="5" creationId="{FF9016FD-2555-2B96-4A68-FE7FE6849BFB}"/>
          </ac:spMkLst>
        </pc:sp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036817265" sldId="272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918781856" sldId="273"/>
        </pc:sldMkLst>
      </pc:sldChg>
      <pc:sldChg chg="addSp delSp modSp new mod modClrScheme chgLayout">
        <pc:chgData name="Chung-Yuan Cheng" userId="a09f20b55ac566c1" providerId="LiveId" clId="{07202692-D22A-4A9F-9B81-4154446A8851}" dt="2022-07-11T04:49:05.431" v="418" actId="1076"/>
        <pc:sldMkLst>
          <pc:docMk/>
          <pc:sldMk cId="3137063038" sldId="273"/>
        </pc:sldMkLst>
        <pc:spChg chg="del mod ord">
          <ac:chgData name="Chung-Yuan Cheng" userId="a09f20b55ac566c1" providerId="LiveId" clId="{07202692-D22A-4A9F-9B81-4154446A8851}" dt="2022-07-11T04:46:44.615" v="368" actId="700"/>
          <ac:spMkLst>
            <pc:docMk/>
            <pc:sldMk cId="3137063038" sldId="273"/>
            <ac:spMk id="2" creationId="{0296397E-C23D-8AAF-B05E-136929280F4F}"/>
          </ac:spMkLst>
        </pc:spChg>
        <pc:spChg chg="del mod ord">
          <ac:chgData name="Chung-Yuan Cheng" userId="a09f20b55ac566c1" providerId="LiveId" clId="{07202692-D22A-4A9F-9B81-4154446A8851}" dt="2022-07-11T04:46:44.615" v="368" actId="700"/>
          <ac:spMkLst>
            <pc:docMk/>
            <pc:sldMk cId="3137063038" sldId="273"/>
            <ac:spMk id="3" creationId="{70F17C0D-BFDF-8323-500B-E8D2493608D9}"/>
          </ac:spMkLst>
        </pc:spChg>
        <pc:spChg chg="add mod ord">
          <ac:chgData name="Chung-Yuan Cheng" userId="a09f20b55ac566c1" providerId="LiveId" clId="{07202692-D22A-4A9F-9B81-4154446A8851}" dt="2022-07-11T04:47:11.443" v="399" actId="20577"/>
          <ac:spMkLst>
            <pc:docMk/>
            <pc:sldMk cId="3137063038" sldId="273"/>
            <ac:spMk id="4" creationId="{870EEE39-8E60-2272-5A42-0772E66EE4C2}"/>
          </ac:spMkLst>
        </pc:spChg>
        <pc:spChg chg="add del mod ord">
          <ac:chgData name="Chung-Yuan Cheng" userId="a09f20b55ac566c1" providerId="LiveId" clId="{07202692-D22A-4A9F-9B81-4154446A8851}" dt="2022-07-11T04:48:21.663" v="402" actId="478"/>
          <ac:spMkLst>
            <pc:docMk/>
            <pc:sldMk cId="3137063038" sldId="273"/>
            <ac:spMk id="5" creationId="{35944152-8912-0A8A-7456-9074A33062B5}"/>
          </ac:spMkLst>
        </pc:spChg>
        <pc:picChg chg="add mod">
          <ac:chgData name="Chung-Yuan Cheng" userId="a09f20b55ac566c1" providerId="LiveId" clId="{07202692-D22A-4A9F-9B81-4154446A8851}" dt="2022-07-11T04:49:05.431" v="418" actId="1076"/>
          <ac:picMkLst>
            <pc:docMk/>
            <pc:sldMk cId="3137063038" sldId="273"/>
            <ac:picMk id="6" creationId="{E9127781-50E4-7227-8A4E-39C6A1C2085E}"/>
          </ac:picMkLst>
        </pc:picChg>
        <pc:picChg chg="add mod">
          <ac:chgData name="Chung-Yuan Cheng" userId="a09f20b55ac566c1" providerId="LiveId" clId="{07202692-D22A-4A9F-9B81-4154446A8851}" dt="2022-07-11T04:49:03.085" v="417" actId="1076"/>
          <ac:picMkLst>
            <pc:docMk/>
            <pc:sldMk cId="3137063038" sldId="273"/>
            <ac:picMk id="1026" creationId="{C9C51F3B-EF64-9BEE-1245-29C6A445B941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757355990" sldId="274"/>
        </pc:sldMkLst>
      </pc:sldChg>
      <pc:sldChg chg="addSp delSp modSp new mod">
        <pc:chgData name="Chung-Yuan Cheng" userId="a09f20b55ac566c1" providerId="LiveId" clId="{07202692-D22A-4A9F-9B81-4154446A8851}" dt="2022-07-11T04:54:32.969" v="458" actId="1076"/>
        <pc:sldMkLst>
          <pc:docMk/>
          <pc:sldMk cId="2450297388" sldId="274"/>
        </pc:sldMkLst>
        <pc:spChg chg="mod">
          <ac:chgData name="Chung-Yuan Cheng" userId="a09f20b55ac566c1" providerId="LiveId" clId="{07202692-D22A-4A9F-9B81-4154446A8851}" dt="2022-07-11T04:50:09.871" v="451" actId="1076"/>
          <ac:spMkLst>
            <pc:docMk/>
            <pc:sldMk cId="2450297388" sldId="274"/>
            <ac:spMk id="2" creationId="{8F4FDB19-481B-1AC6-86F0-1360D25EE67B}"/>
          </ac:spMkLst>
        </pc:spChg>
        <pc:spChg chg="del">
          <ac:chgData name="Chung-Yuan Cheng" userId="a09f20b55ac566c1" providerId="LiveId" clId="{07202692-D22A-4A9F-9B81-4154446A8851}" dt="2022-07-11T04:54:14.555" v="452" actId="478"/>
          <ac:spMkLst>
            <pc:docMk/>
            <pc:sldMk cId="2450297388" sldId="274"/>
            <ac:spMk id="3" creationId="{CFE81E2F-579F-6221-14B8-F568250291B7}"/>
          </ac:spMkLst>
        </pc:spChg>
        <pc:picChg chg="add del mod">
          <ac:chgData name="Chung-Yuan Cheng" userId="a09f20b55ac566c1" providerId="LiveId" clId="{07202692-D22A-4A9F-9B81-4154446A8851}" dt="2022-07-11T04:54:15.590" v="454"/>
          <ac:picMkLst>
            <pc:docMk/>
            <pc:sldMk cId="2450297388" sldId="274"/>
            <ac:picMk id="4" creationId="{1154C6F9-384A-8625-5D40-60D33F3109EA}"/>
          </ac:picMkLst>
        </pc:picChg>
        <pc:picChg chg="add mod">
          <ac:chgData name="Chung-Yuan Cheng" userId="a09f20b55ac566c1" providerId="LiveId" clId="{07202692-D22A-4A9F-9B81-4154446A8851}" dt="2022-07-11T04:54:32.969" v="458" actId="1076"/>
          <ac:picMkLst>
            <pc:docMk/>
            <pc:sldMk cId="2450297388" sldId="274"/>
            <ac:picMk id="6" creationId="{B0C70F16-4AF0-3435-4F9C-356248F27073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348177464" sldId="275"/>
        </pc:sldMkLst>
      </pc:sldChg>
      <pc:sldChg chg="addSp delSp modSp new mod">
        <pc:chgData name="Chung-Yuan Cheng" userId="a09f20b55ac566c1" providerId="LiveId" clId="{07202692-D22A-4A9F-9B81-4154446A8851}" dt="2022-07-11T04:56:14.595" v="508" actId="1036"/>
        <pc:sldMkLst>
          <pc:docMk/>
          <pc:sldMk cId="2150275520" sldId="275"/>
        </pc:sldMkLst>
        <pc:spChg chg="mod">
          <ac:chgData name="Chung-Yuan Cheng" userId="a09f20b55ac566c1" providerId="LiveId" clId="{07202692-D22A-4A9F-9B81-4154446A8851}" dt="2022-07-11T04:54:47.931" v="474" actId="20577"/>
          <ac:spMkLst>
            <pc:docMk/>
            <pc:sldMk cId="2150275520" sldId="275"/>
            <ac:spMk id="2" creationId="{71B98024-E64E-4C12-5025-9CDE62707C15}"/>
          </ac:spMkLst>
        </pc:spChg>
        <pc:spChg chg="del">
          <ac:chgData name="Chung-Yuan Cheng" userId="a09f20b55ac566c1" providerId="LiveId" clId="{07202692-D22A-4A9F-9B81-4154446A8851}" dt="2022-07-11T04:55:00.576" v="475" actId="478"/>
          <ac:spMkLst>
            <pc:docMk/>
            <pc:sldMk cId="2150275520" sldId="275"/>
            <ac:spMk id="3" creationId="{4C9665BD-606E-6A09-2F3C-7B90C857E618}"/>
          </ac:spMkLst>
        </pc:spChg>
        <pc:picChg chg="add mod">
          <ac:chgData name="Chung-Yuan Cheng" userId="a09f20b55ac566c1" providerId="LiveId" clId="{07202692-D22A-4A9F-9B81-4154446A8851}" dt="2022-07-11T04:56:14.595" v="508" actId="1036"/>
          <ac:picMkLst>
            <pc:docMk/>
            <pc:sldMk cId="2150275520" sldId="275"/>
            <ac:picMk id="2050" creationId="{235723C6-BB2B-5706-B746-3AB10492AAE2}"/>
          </ac:picMkLst>
        </pc:picChg>
        <pc:picChg chg="add mod">
          <ac:chgData name="Chung-Yuan Cheng" userId="a09f20b55ac566c1" providerId="LiveId" clId="{07202692-D22A-4A9F-9B81-4154446A8851}" dt="2022-07-11T04:55:55.377" v="482" actId="1076"/>
          <ac:picMkLst>
            <pc:docMk/>
            <pc:sldMk cId="2150275520" sldId="275"/>
            <ac:picMk id="2052" creationId="{D3F793D7-433A-54F5-134B-606AD63B21A0}"/>
          </ac:picMkLst>
        </pc:picChg>
      </pc:sldChg>
      <pc:sldChg chg="addSp delSp modSp new mod">
        <pc:chgData name="Chung-Yuan Cheng" userId="a09f20b55ac566c1" providerId="LiveId" clId="{07202692-D22A-4A9F-9B81-4154446A8851}" dt="2022-07-11T04:58:26.231" v="544" actId="1076"/>
        <pc:sldMkLst>
          <pc:docMk/>
          <pc:sldMk cId="297721319" sldId="276"/>
        </pc:sldMkLst>
        <pc:spChg chg="mod">
          <ac:chgData name="Chung-Yuan Cheng" userId="a09f20b55ac566c1" providerId="LiveId" clId="{07202692-D22A-4A9F-9B81-4154446A8851}" dt="2022-07-11T04:57:10.273" v="537" actId="1076"/>
          <ac:spMkLst>
            <pc:docMk/>
            <pc:sldMk cId="297721319" sldId="276"/>
            <ac:spMk id="2" creationId="{1B7EAF8B-D110-0277-416F-E578B56A22BD}"/>
          </ac:spMkLst>
        </pc:spChg>
        <pc:spChg chg="del">
          <ac:chgData name="Chung-Yuan Cheng" userId="a09f20b55ac566c1" providerId="LiveId" clId="{07202692-D22A-4A9F-9B81-4154446A8851}" dt="2022-07-11T04:57:00.907" v="534" actId="478"/>
          <ac:spMkLst>
            <pc:docMk/>
            <pc:sldMk cId="297721319" sldId="276"/>
            <ac:spMk id="3" creationId="{594AB1E7-A1A3-638E-C151-1CF76B6DA4E1}"/>
          </ac:spMkLst>
        </pc:spChg>
        <pc:picChg chg="add mod">
          <ac:chgData name="Chung-Yuan Cheng" userId="a09f20b55ac566c1" providerId="LiveId" clId="{07202692-D22A-4A9F-9B81-4154446A8851}" dt="2022-07-11T04:58:20.772" v="542" actId="1076"/>
          <ac:picMkLst>
            <pc:docMk/>
            <pc:sldMk cId="297721319" sldId="276"/>
            <ac:picMk id="3074" creationId="{D1E49940-DBDB-85A0-96B1-94C5BEFB27E9}"/>
          </ac:picMkLst>
        </pc:picChg>
        <pc:picChg chg="add mod">
          <ac:chgData name="Chung-Yuan Cheng" userId="a09f20b55ac566c1" providerId="LiveId" clId="{07202692-D22A-4A9F-9B81-4154446A8851}" dt="2022-07-11T04:58:26.231" v="544" actId="1076"/>
          <ac:picMkLst>
            <pc:docMk/>
            <pc:sldMk cId="297721319" sldId="276"/>
            <ac:picMk id="3076" creationId="{E4C4D980-9621-08E3-F751-EE7D2FB47328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2268111140" sldId="276"/>
        </pc:sldMkLst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603267837" sldId="277"/>
        </pc:sldMkLst>
      </pc:sldChg>
      <pc:sldChg chg="addSp delSp modSp new del mod">
        <pc:chgData name="Chung-Yuan Cheng" userId="a09f20b55ac566c1" providerId="LiveId" clId="{07202692-D22A-4A9F-9B81-4154446A8851}" dt="2022-07-11T05:08:37.656" v="649" actId="47"/>
        <pc:sldMkLst>
          <pc:docMk/>
          <pc:sldMk cId="2037866334" sldId="277"/>
        </pc:sldMkLst>
        <pc:spChg chg="mod">
          <ac:chgData name="Chung-Yuan Cheng" userId="a09f20b55ac566c1" providerId="LiveId" clId="{07202692-D22A-4A9F-9B81-4154446A8851}" dt="2022-07-11T04:59:18.776" v="577" actId="1076"/>
          <ac:spMkLst>
            <pc:docMk/>
            <pc:sldMk cId="2037866334" sldId="277"/>
            <ac:spMk id="2" creationId="{F487F673-1D25-620C-340B-39078BE9D2FE}"/>
          </ac:spMkLst>
        </pc:spChg>
        <pc:spChg chg="del">
          <ac:chgData name="Chung-Yuan Cheng" userId="a09f20b55ac566c1" providerId="LiveId" clId="{07202692-D22A-4A9F-9B81-4154446A8851}" dt="2022-07-11T04:58:49.852" v="546" actId="478"/>
          <ac:spMkLst>
            <pc:docMk/>
            <pc:sldMk cId="2037866334" sldId="277"/>
            <ac:spMk id="3" creationId="{0CEEA4CE-750B-9F69-5737-6CD3ED79FAB7}"/>
          </ac:spMkLst>
        </pc:spChg>
        <pc:picChg chg="add mod">
          <ac:chgData name="Chung-Yuan Cheng" userId="a09f20b55ac566c1" providerId="LiveId" clId="{07202692-D22A-4A9F-9B81-4154446A8851}" dt="2022-07-11T05:00:05.584" v="591" actId="1076"/>
          <ac:picMkLst>
            <pc:docMk/>
            <pc:sldMk cId="2037866334" sldId="277"/>
            <ac:picMk id="6" creationId="{2DA0CF3E-8EC1-786B-2433-0C9E60D55338}"/>
          </ac:picMkLst>
        </pc:picChg>
        <pc:picChg chg="add mod">
          <ac:chgData name="Chung-Yuan Cheng" userId="a09f20b55ac566c1" providerId="LiveId" clId="{07202692-D22A-4A9F-9B81-4154446A8851}" dt="2022-07-11T04:59:42.101" v="584" actId="1076"/>
          <ac:picMkLst>
            <pc:docMk/>
            <pc:sldMk cId="2037866334" sldId="277"/>
            <ac:picMk id="4098" creationId="{C01BF6A4-277A-964A-8968-56F509A53DD2}"/>
          </ac:picMkLst>
        </pc:picChg>
        <pc:picChg chg="add mod">
          <ac:chgData name="Chung-Yuan Cheng" userId="a09f20b55ac566c1" providerId="LiveId" clId="{07202692-D22A-4A9F-9B81-4154446A8851}" dt="2022-07-11T04:59:42.101" v="584" actId="1076"/>
          <ac:picMkLst>
            <pc:docMk/>
            <pc:sldMk cId="2037866334" sldId="277"/>
            <ac:picMk id="4100" creationId="{CF4AC444-84FA-0C4F-1EB5-8AAE82A74676}"/>
          </ac:picMkLst>
        </pc:picChg>
      </pc:sldChg>
      <pc:sldChg chg="addSp delSp modSp new mod setBg">
        <pc:chgData name="Chung-Yuan Cheng" userId="a09f20b55ac566c1" providerId="LiveId" clId="{07202692-D22A-4A9F-9B81-4154446A8851}" dt="2022-07-11T05:08:32.753" v="648" actId="1076"/>
        <pc:sldMkLst>
          <pc:docMk/>
          <pc:sldMk cId="614543272" sldId="278"/>
        </pc:sldMkLst>
        <pc:spChg chg="mod">
          <ac:chgData name="Chung-Yuan Cheng" userId="a09f20b55ac566c1" providerId="LiveId" clId="{07202692-D22A-4A9F-9B81-4154446A8851}" dt="2022-07-11T05:08:32.753" v="648" actId="1076"/>
          <ac:spMkLst>
            <pc:docMk/>
            <pc:sldMk cId="614543272" sldId="278"/>
            <ac:spMk id="2" creationId="{9DB5B469-1704-C1AE-AEE5-A66F6A7CA254}"/>
          </ac:spMkLst>
        </pc:spChg>
        <pc:spChg chg="del">
          <ac:chgData name="Chung-Yuan Cheng" userId="a09f20b55ac566c1" providerId="LiveId" clId="{07202692-D22A-4A9F-9B81-4154446A8851}" dt="2022-07-11T05:01:55.094" v="640" actId="26606"/>
          <ac:spMkLst>
            <pc:docMk/>
            <pc:sldMk cId="614543272" sldId="278"/>
            <ac:spMk id="3" creationId="{8BEC9A74-D57A-E7FD-9576-4473CA6F7F8E}"/>
          </ac:spMkLst>
        </pc:spChg>
        <pc:picChg chg="add">
          <ac:chgData name="Chung-Yuan Cheng" userId="a09f20b55ac566c1" providerId="LiveId" clId="{07202692-D22A-4A9F-9B81-4154446A8851}" dt="2022-07-11T05:01:55.094" v="640" actId="26606"/>
          <ac:picMkLst>
            <pc:docMk/>
            <pc:sldMk cId="614543272" sldId="278"/>
            <ac:picMk id="5" creationId="{5AC1D25C-F9D6-D85F-E0D6-B121F1588A9B}"/>
          </ac:picMkLst>
        </pc:picChg>
        <pc:picChg chg="add mod">
          <ac:chgData name="Chung-Yuan Cheng" userId="a09f20b55ac566c1" providerId="LiveId" clId="{07202692-D22A-4A9F-9B81-4154446A8851}" dt="2022-07-11T05:08:25.307" v="647"/>
          <ac:picMkLst>
            <pc:docMk/>
            <pc:sldMk cId="614543272" sldId="278"/>
            <ac:picMk id="6" creationId="{959342CA-F9B3-CE95-8D44-A46D4DB2EF66}"/>
          </ac:picMkLst>
        </pc:picChg>
        <pc:picChg chg="add mod">
          <ac:chgData name="Chung-Yuan Cheng" userId="a09f20b55ac566c1" providerId="LiveId" clId="{07202692-D22A-4A9F-9B81-4154446A8851}" dt="2022-07-11T05:08:25.307" v="647"/>
          <ac:picMkLst>
            <pc:docMk/>
            <pc:sldMk cId="614543272" sldId="278"/>
            <ac:picMk id="7" creationId="{D2DABC99-824F-7260-D6C2-7CDE7076BC23}"/>
          </ac:picMkLst>
        </pc:picChg>
        <pc:picChg chg="add mod">
          <ac:chgData name="Chung-Yuan Cheng" userId="a09f20b55ac566c1" providerId="LiveId" clId="{07202692-D22A-4A9F-9B81-4154446A8851}" dt="2022-07-11T05:08:25.307" v="647"/>
          <ac:picMkLst>
            <pc:docMk/>
            <pc:sldMk cId="614543272" sldId="278"/>
            <ac:picMk id="8" creationId="{9B42DE84-5D46-96DB-20D2-BB1AEE7E1BB5}"/>
          </ac:picMkLst>
        </pc:picChg>
      </pc:sldChg>
      <pc:sldChg chg="del">
        <pc:chgData name="Chung-Yuan Cheng" userId="a09f20b55ac566c1" providerId="LiveId" clId="{07202692-D22A-4A9F-9B81-4154446A8851}" dt="2022-07-11T04:38:53.214" v="0" actId="47"/>
        <pc:sldMkLst>
          <pc:docMk/>
          <pc:sldMk cId="1945170978" sldId="278"/>
        </pc:sldMkLst>
      </pc:sldChg>
      <pc:sldChg chg="addSp delSp modSp new mod">
        <pc:chgData name="Chung-Yuan Cheng" userId="a09f20b55ac566c1" providerId="LiveId" clId="{07202692-D22A-4A9F-9B81-4154446A8851}" dt="2022-07-11T05:10:13.228" v="713" actId="1076"/>
        <pc:sldMkLst>
          <pc:docMk/>
          <pc:sldMk cId="1916855967" sldId="279"/>
        </pc:sldMkLst>
        <pc:spChg chg="mod">
          <ac:chgData name="Chung-Yuan Cheng" userId="a09f20b55ac566c1" providerId="LiveId" clId="{07202692-D22A-4A9F-9B81-4154446A8851}" dt="2022-07-11T05:10:04.822" v="711" actId="404"/>
          <ac:spMkLst>
            <pc:docMk/>
            <pc:sldMk cId="1916855967" sldId="279"/>
            <ac:spMk id="2" creationId="{E88B4A4A-9858-0C6C-F26E-9F6D8CF7D3DD}"/>
          </ac:spMkLst>
        </pc:spChg>
        <pc:spChg chg="del">
          <ac:chgData name="Chung-Yuan Cheng" userId="a09f20b55ac566c1" providerId="LiveId" clId="{07202692-D22A-4A9F-9B81-4154446A8851}" dt="2022-07-11T05:09:17.825" v="683" actId="478"/>
          <ac:spMkLst>
            <pc:docMk/>
            <pc:sldMk cId="1916855967" sldId="279"/>
            <ac:spMk id="3" creationId="{22736577-88E1-1D4D-B2D1-193113C02FC4}"/>
          </ac:spMkLst>
        </pc:spChg>
        <pc:picChg chg="add mod">
          <ac:chgData name="Chung-Yuan Cheng" userId="a09f20b55ac566c1" providerId="LiveId" clId="{07202692-D22A-4A9F-9B81-4154446A8851}" dt="2022-07-11T05:10:13.228" v="713" actId="1076"/>
          <ac:picMkLst>
            <pc:docMk/>
            <pc:sldMk cId="1916855967" sldId="279"/>
            <ac:picMk id="5122" creationId="{38CDBF1B-7871-85B2-0814-45D569D78A62}"/>
          </ac:picMkLst>
        </pc:picChg>
      </pc:sldChg>
      <pc:sldChg chg="addSp delSp modSp new mod">
        <pc:chgData name="Chung-Yuan Cheng" userId="a09f20b55ac566c1" providerId="LiveId" clId="{07202692-D22A-4A9F-9B81-4154446A8851}" dt="2022-07-11T05:14:35.381" v="875" actId="1076"/>
        <pc:sldMkLst>
          <pc:docMk/>
          <pc:sldMk cId="3563467217" sldId="280"/>
        </pc:sldMkLst>
        <pc:spChg chg="mod">
          <ac:chgData name="Chung-Yuan Cheng" userId="a09f20b55ac566c1" providerId="LiveId" clId="{07202692-D22A-4A9F-9B81-4154446A8851}" dt="2022-07-11T05:12:15.583" v="840" actId="20577"/>
          <ac:spMkLst>
            <pc:docMk/>
            <pc:sldMk cId="3563467217" sldId="280"/>
            <ac:spMk id="2" creationId="{0A083DA5-5EA5-5F79-2A90-4A4ADD61A80C}"/>
          </ac:spMkLst>
        </pc:spChg>
        <pc:spChg chg="del">
          <ac:chgData name="Chung-Yuan Cheng" userId="a09f20b55ac566c1" providerId="LiveId" clId="{07202692-D22A-4A9F-9B81-4154446A8851}" dt="2022-07-11T05:12:00.408" v="817" actId="478"/>
          <ac:spMkLst>
            <pc:docMk/>
            <pc:sldMk cId="3563467217" sldId="280"/>
            <ac:spMk id="3" creationId="{7950B4D4-1C8E-D84C-1EB4-39AB4A4B145A}"/>
          </ac:spMkLst>
        </pc:spChg>
        <pc:spChg chg="add mod">
          <ac:chgData name="Chung-Yuan Cheng" userId="a09f20b55ac566c1" providerId="LiveId" clId="{07202692-D22A-4A9F-9B81-4154446A8851}" dt="2022-07-11T05:14:35.381" v="875" actId="1076"/>
          <ac:spMkLst>
            <pc:docMk/>
            <pc:sldMk cId="3563467217" sldId="280"/>
            <ac:spMk id="6" creationId="{FB2EAFCC-05C2-7AB5-C476-B38CE09FB4F6}"/>
          </ac:spMkLst>
        </pc:spChg>
        <pc:picChg chg="add mod">
          <ac:chgData name="Chung-Yuan Cheng" userId="a09f20b55ac566c1" providerId="LiveId" clId="{07202692-D22A-4A9F-9B81-4154446A8851}" dt="2022-07-11T05:13:07.098" v="853" actId="1038"/>
          <ac:picMkLst>
            <pc:docMk/>
            <pc:sldMk cId="3563467217" sldId="280"/>
            <ac:picMk id="7170" creationId="{698F6796-CB7E-31FA-4F8A-E0701A388078}"/>
          </ac:picMkLst>
        </pc:picChg>
      </pc:sldChg>
      <pc:sldChg chg="addSp delSp modSp new mod setBg modClrScheme chgLayout">
        <pc:chgData name="Chung-Yuan Cheng" userId="a09f20b55ac566c1" providerId="LiveId" clId="{07202692-D22A-4A9F-9B81-4154446A8851}" dt="2022-07-11T05:16:38.193" v="985" actId="1076"/>
        <pc:sldMkLst>
          <pc:docMk/>
          <pc:sldMk cId="4241255893" sldId="281"/>
        </pc:sldMkLst>
        <pc:spChg chg="del mod ord">
          <ac:chgData name="Chung-Yuan Cheng" userId="a09f20b55ac566c1" providerId="LiveId" clId="{07202692-D22A-4A9F-9B81-4154446A8851}" dt="2022-07-11T05:14:52.123" v="877" actId="700"/>
          <ac:spMkLst>
            <pc:docMk/>
            <pc:sldMk cId="4241255893" sldId="281"/>
            <ac:spMk id="2" creationId="{5A374B4D-D311-2E61-CA5C-89C5FFAA4791}"/>
          </ac:spMkLst>
        </pc:spChg>
        <pc:spChg chg="del mod ord">
          <ac:chgData name="Chung-Yuan Cheng" userId="a09f20b55ac566c1" providerId="LiveId" clId="{07202692-D22A-4A9F-9B81-4154446A8851}" dt="2022-07-11T05:14:52.123" v="877" actId="700"/>
          <ac:spMkLst>
            <pc:docMk/>
            <pc:sldMk cId="4241255893" sldId="281"/>
            <ac:spMk id="3" creationId="{49AE6FA7-A8A6-D7A7-13B4-CC950B7AD380}"/>
          </ac:spMkLst>
        </pc:spChg>
        <pc:spChg chg="add del mod ord">
          <ac:chgData name="Chung-Yuan Cheng" userId="a09f20b55ac566c1" providerId="LiveId" clId="{07202692-D22A-4A9F-9B81-4154446A8851}" dt="2022-07-11T05:15:00.103" v="878" actId="700"/>
          <ac:spMkLst>
            <pc:docMk/>
            <pc:sldMk cId="4241255893" sldId="281"/>
            <ac:spMk id="4" creationId="{F3FD5D87-5B6B-EB33-DC36-B6BF7F36D19C}"/>
          </ac:spMkLst>
        </pc:spChg>
        <pc:spChg chg="add del mod ord">
          <ac:chgData name="Chung-Yuan Cheng" userId="a09f20b55ac566c1" providerId="LiveId" clId="{07202692-D22A-4A9F-9B81-4154446A8851}" dt="2022-07-11T05:15:00.103" v="878" actId="700"/>
          <ac:spMkLst>
            <pc:docMk/>
            <pc:sldMk cId="4241255893" sldId="281"/>
            <ac:spMk id="5" creationId="{7CA90C31-6C9D-D0BA-917E-8F2C312B7D71}"/>
          </ac:spMkLst>
        </pc:spChg>
        <pc:spChg chg="add mod or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6" creationId="{1D9C6D74-861B-58BF-8A6F-76552BAEB6C7}"/>
          </ac:spMkLst>
        </pc:spChg>
        <pc:spChg chg="add del mod ord">
          <ac:chgData name="Chung-Yuan Cheng" userId="a09f20b55ac566c1" providerId="LiveId" clId="{07202692-D22A-4A9F-9B81-4154446A8851}" dt="2022-07-11T05:16:31.617" v="982" actId="478"/>
          <ac:spMkLst>
            <pc:docMk/>
            <pc:sldMk cId="4241255893" sldId="281"/>
            <ac:spMk id="7" creationId="{0BB6B13E-109A-407C-827F-08FDAC5CDEF5}"/>
          </ac:spMkLst>
        </pc:spChg>
        <pc:spChg chg="ad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12" creationId="{5BBD3ED2-B0E6-45A2-ABD5-ECF31BC37C2E}"/>
          </ac:spMkLst>
        </pc:spChg>
        <pc:spChg chg="ad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14" creationId="{F2D2D1E8-4ABF-4B6B-B39D-40B080B61E49}"/>
          </ac:spMkLst>
        </pc:spChg>
        <pc:spChg chg="add">
          <ac:chgData name="Chung-Yuan Cheng" userId="a09f20b55ac566c1" providerId="LiveId" clId="{07202692-D22A-4A9F-9B81-4154446A8851}" dt="2022-07-11T05:15:45.721" v="978" actId="26606"/>
          <ac:spMkLst>
            <pc:docMk/>
            <pc:sldMk cId="4241255893" sldId="281"/>
            <ac:spMk id="16" creationId="{BC7AB4B5-66A5-48D1-BD88-C60A16ED971B}"/>
          </ac:spMkLst>
        </pc:spChg>
        <pc:picChg chg="add del mod">
          <ac:chgData name="Chung-Yuan Cheng" userId="a09f20b55ac566c1" providerId="LiveId" clId="{07202692-D22A-4A9F-9B81-4154446A8851}" dt="2022-07-11T05:16:38.193" v="985" actId="1076"/>
          <ac:picMkLst>
            <pc:docMk/>
            <pc:sldMk cId="4241255893" sldId="281"/>
            <ac:picMk id="8194" creationId="{A606673C-AD03-91F2-4BEB-52CDE239F644}"/>
          </ac:picMkLst>
        </pc:picChg>
      </pc:sldChg>
      <pc:sldChg chg="addSp delSp modSp new mod modClrScheme chgLayout">
        <pc:chgData name="Chung-Yuan Cheng" userId="a09f20b55ac566c1" providerId="LiveId" clId="{07202692-D22A-4A9F-9B81-4154446A8851}" dt="2022-07-11T05:21:11.056" v="1117" actId="1076"/>
        <pc:sldMkLst>
          <pc:docMk/>
          <pc:sldMk cId="19238855" sldId="282"/>
        </pc:sldMkLst>
        <pc:spChg chg="del mod ord">
          <ac:chgData name="Chung-Yuan Cheng" userId="a09f20b55ac566c1" providerId="LiveId" clId="{07202692-D22A-4A9F-9B81-4154446A8851}" dt="2022-07-11T05:17:19.378" v="987" actId="700"/>
          <ac:spMkLst>
            <pc:docMk/>
            <pc:sldMk cId="19238855" sldId="282"/>
            <ac:spMk id="2" creationId="{058389AE-B3A1-7EBB-6DF0-3D097AA5E43A}"/>
          </ac:spMkLst>
        </pc:spChg>
        <pc:spChg chg="del mod ord">
          <ac:chgData name="Chung-Yuan Cheng" userId="a09f20b55ac566c1" providerId="LiveId" clId="{07202692-D22A-4A9F-9B81-4154446A8851}" dt="2022-07-11T05:17:19.378" v="987" actId="700"/>
          <ac:spMkLst>
            <pc:docMk/>
            <pc:sldMk cId="19238855" sldId="282"/>
            <ac:spMk id="3" creationId="{4B3786CD-A1C0-CBB8-BD3C-F2659F71FDDD}"/>
          </ac:spMkLst>
        </pc:spChg>
        <pc:spChg chg="add mod ord">
          <ac:chgData name="Chung-Yuan Cheng" userId="a09f20b55ac566c1" providerId="LiveId" clId="{07202692-D22A-4A9F-9B81-4154446A8851}" dt="2022-07-11T05:18:10.848" v="1048" actId="1076"/>
          <ac:spMkLst>
            <pc:docMk/>
            <pc:sldMk cId="19238855" sldId="282"/>
            <ac:spMk id="4" creationId="{68B9754B-7C93-C3E0-309B-3E91151821F2}"/>
          </ac:spMkLst>
        </pc:spChg>
        <pc:spChg chg="add del mod ord">
          <ac:chgData name="Chung-Yuan Cheng" userId="a09f20b55ac566c1" providerId="LiveId" clId="{07202692-D22A-4A9F-9B81-4154446A8851}" dt="2022-07-11T05:18:12.764" v="1049" actId="478"/>
          <ac:spMkLst>
            <pc:docMk/>
            <pc:sldMk cId="19238855" sldId="282"/>
            <ac:spMk id="5" creationId="{957847AD-9642-9A77-DBC6-3A2114177DBA}"/>
          </ac:spMkLst>
        </pc:spChg>
        <pc:spChg chg="add mod">
          <ac:chgData name="Chung-Yuan Cheng" userId="a09f20b55ac566c1" providerId="LiveId" clId="{07202692-D22A-4A9F-9B81-4154446A8851}" dt="2022-07-11T05:19:43.759" v="1073" actId="13822"/>
          <ac:spMkLst>
            <pc:docMk/>
            <pc:sldMk cId="19238855" sldId="282"/>
            <ac:spMk id="8" creationId="{EF22DB83-EC96-EF97-5B61-79F4BAA5972C}"/>
          </ac:spMkLst>
        </pc:spChg>
        <pc:spChg chg="add mod">
          <ac:chgData name="Chung-Yuan Cheng" userId="a09f20b55ac566c1" providerId="LiveId" clId="{07202692-D22A-4A9F-9B81-4154446A8851}" dt="2022-07-11T05:21:11.056" v="1117" actId="1076"/>
          <ac:spMkLst>
            <pc:docMk/>
            <pc:sldMk cId="19238855" sldId="282"/>
            <ac:spMk id="9" creationId="{7E8EF5E3-64EE-B4E0-D7D1-2FDBB2941587}"/>
          </ac:spMkLst>
        </pc:spChg>
        <pc:spChg chg="add mod">
          <ac:chgData name="Chung-Yuan Cheng" userId="a09f20b55ac566c1" providerId="LiveId" clId="{07202692-D22A-4A9F-9B81-4154446A8851}" dt="2022-07-11T05:20:59.770" v="1116" actId="1076"/>
          <ac:spMkLst>
            <pc:docMk/>
            <pc:sldMk cId="19238855" sldId="282"/>
            <ac:spMk id="10" creationId="{2D6267BA-C546-7FB8-8461-12B18AEB34AB}"/>
          </ac:spMkLst>
        </pc:spChg>
        <pc:picChg chg="add mod">
          <ac:chgData name="Chung-Yuan Cheng" userId="a09f20b55ac566c1" providerId="LiveId" clId="{07202692-D22A-4A9F-9B81-4154446A8851}" dt="2022-07-11T05:20:57.949" v="1115" actId="1076"/>
          <ac:picMkLst>
            <pc:docMk/>
            <pc:sldMk cId="19238855" sldId="282"/>
            <ac:picMk id="6" creationId="{7553D267-3F19-6893-DD47-4AA7C5A4676A}"/>
          </ac:picMkLst>
        </pc:picChg>
        <pc:picChg chg="add mod">
          <ac:chgData name="Chung-Yuan Cheng" userId="a09f20b55ac566c1" providerId="LiveId" clId="{07202692-D22A-4A9F-9B81-4154446A8851}" dt="2022-07-11T05:18:57.677" v="1061" actId="1076"/>
          <ac:picMkLst>
            <pc:docMk/>
            <pc:sldMk cId="19238855" sldId="282"/>
            <ac:picMk id="7" creationId="{A8663E7F-9B20-98B7-938E-146BF060991F}"/>
          </ac:picMkLst>
        </pc:picChg>
      </pc:sldChg>
      <pc:sldChg chg="new del">
        <pc:chgData name="Chung-Yuan Cheng" userId="a09f20b55ac566c1" providerId="LiveId" clId="{07202692-D22A-4A9F-9B81-4154446A8851}" dt="2022-07-11T05:22:14.715" v="1120" actId="47"/>
        <pc:sldMkLst>
          <pc:docMk/>
          <pc:sldMk cId="3882406728" sldId="283"/>
        </pc:sldMkLst>
      </pc:sldChg>
      <pc:sldChg chg="modSp add mod">
        <pc:chgData name="Chung-Yuan Cheng" userId="a09f20b55ac566c1" providerId="LiveId" clId="{07202692-D22A-4A9F-9B81-4154446A8851}" dt="2022-07-11T06:10:56.496" v="1229" actId="313"/>
        <pc:sldMkLst>
          <pc:docMk/>
          <pc:sldMk cId="1945170978" sldId="284"/>
        </pc:sldMkLst>
        <pc:spChg chg="mod">
          <ac:chgData name="Chung-Yuan Cheng" userId="a09f20b55ac566c1" providerId="LiveId" clId="{07202692-D22A-4A9F-9B81-4154446A8851}" dt="2022-07-11T06:10:56.496" v="1229" actId="313"/>
          <ac:spMkLst>
            <pc:docMk/>
            <pc:sldMk cId="1945170978" sldId="284"/>
            <ac:spMk id="5" creationId="{7ADA7D19-59A8-4DDF-DF15-F7E318B446BE}"/>
          </ac:spMkLst>
        </pc:spChg>
      </pc:sldChg>
      <pc:sldChg chg="addSp delSp modSp new mod">
        <pc:chgData name="Chung-Yuan Cheng" userId="a09f20b55ac566c1" providerId="LiveId" clId="{07202692-D22A-4A9F-9B81-4154446A8851}" dt="2022-07-11T06:15:18.448" v="1248" actId="1076"/>
        <pc:sldMkLst>
          <pc:docMk/>
          <pc:sldMk cId="3124236175" sldId="285"/>
        </pc:sldMkLst>
        <pc:spChg chg="mod">
          <ac:chgData name="Chung-Yuan Cheng" userId="a09f20b55ac566c1" providerId="LiveId" clId="{07202692-D22A-4A9F-9B81-4154446A8851}" dt="2022-07-11T06:15:08.901" v="1242" actId="14100"/>
          <ac:spMkLst>
            <pc:docMk/>
            <pc:sldMk cId="3124236175" sldId="285"/>
            <ac:spMk id="2" creationId="{72363340-7E97-CE79-D83E-DD15CB41DE51}"/>
          </ac:spMkLst>
        </pc:spChg>
        <pc:picChg chg="add mod">
          <ac:chgData name="Chung-Yuan Cheng" userId="a09f20b55ac566c1" providerId="LiveId" clId="{07202692-D22A-4A9F-9B81-4154446A8851}" dt="2022-07-11T06:15:18.448" v="1248" actId="1076"/>
          <ac:picMkLst>
            <pc:docMk/>
            <pc:sldMk cId="3124236175" sldId="285"/>
            <ac:picMk id="5" creationId="{3AE97B21-19E6-388A-3B17-0C8B1C3B32F6}"/>
          </ac:picMkLst>
        </pc:picChg>
        <pc:picChg chg="add del mod">
          <ac:chgData name="Chung-Yuan Cheng" userId="a09f20b55ac566c1" providerId="LiveId" clId="{07202692-D22A-4A9F-9B81-4154446A8851}" dt="2022-07-11T06:14:48.684" v="1234" actId="478"/>
          <ac:picMkLst>
            <pc:docMk/>
            <pc:sldMk cId="3124236175" sldId="285"/>
            <ac:picMk id="9218" creationId="{FECC6A27-5101-88E1-938C-F8DB5FFCA13E}"/>
          </ac:picMkLst>
        </pc:picChg>
      </pc:sldChg>
      <pc:sldChg chg="addSp delSp modSp new">
        <pc:chgData name="Chung-Yuan Cheng" userId="a09f20b55ac566c1" providerId="LiveId" clId="{07202692-D22A-4A9F-9B81-4154446A8851}" dt="2022-07-11T06:15:29.829" v="1252"/>
        <pc:sldMkLst>
          <pc:docMk/>
          <pc:sldMk cId="2922351844" sldId="286"/>
        </pc:sldMkLst>
        <pc:picChg chg="add del mod">
          <ac:chgData name="Chung-Yuan Cheng" userId="a09f20b55ac566c1" providerId="LiveId" clId="{07202692-D22A-4A9F-9B81-4154446A8851}" dt="2022-07-11T06:15:22.480" v="1251"/>
          <ac:picMkLst>
            <pc:docMk/>
            <pc:sldMk cId="2922351844" sldId="286"/>
            <ac:picMk id="4" creationId="{EC5FD4F2-5DB1-1E48-726C-EC656B04E3C4}"/>
          </ac:picMkLst>
        </pc:picChg>
        <pc:picChg chg="add">
          <ac:chgData name="Chung-Yuan Cheng" userId="a09f20b55ac566c1" providerId="LiveId" clId="{07202692-D22A-4A9F-9B81-4154446A8851}" dt="2022-07-11T06:15:29.829" v="1252"/>
          <ac:picMkLst>
            <pc:docMk/>
            <pc:sldMk cId="2922351844" sldId="286"/>
            <ac:picMk id="11266" creationId="{12420DDB-2BF6-6803-F6A6-87F21A31648B}"/>
          </ac:picMkLst>
        </pc:picChg>
      </pc:sldChg>
      <pc:sldChg chg="addSp modSp new mod">
        <pc:chgData name="Chung-Yuan Cheng" userId="a09f20b55ac566c1" providerId="LiveId" clId="{07202692-D22A-4A9F-9B81-4154446A8851}" dt="2022-07-11T06:17:24.629" v="1257" actId="1076"/>
        <pc:sldMkLst>
          <pc:docMk/>
          <pc:sldMk cId="1207326539" sldId="287"/>
        </pc:sldMkLst>
        <pc:picChg chg="add mod">
          <ac:chgData name="Chung-Yuan Cheng" userId="a09f20b55ac566c1" providerId="LiveId" clId="{07202692-D22A-4A9F-9B81-4154446A8851}" dt="2022-07-11T06:17:24.629" v="1257" actId="1076"/>
          <ac:picMkLst>
            <pc:docMk/>
            <pc:sldMk cId="1207326539" sldId="287"/>
            <ac:picMk id="5" creationId="{FFBC168F-ABD5-BC06-2642-DA472E585EFF}"/>
          </ac:picMkLst>
        </pc:picChg>
      </pc:sldChg>
      <pc:sldChg chg="addSp new mod">
        <pc:chgData name="Chung-Yuan Cheng" userId="a09f20b55ac566c1" providerId="LiveId" clId="{07202692-D22A-4A9F-9B81-4154446A8851}" dt="2022-07-11T06:17:52.192" v="1259" actId="22"/>
        <pc:sldMkLst>
          <pc:docMk/>
          <pc:sldMk cId="1199917850" sldId="288"/>
        </pc:sldMkLst>
        <pc:picChg chg="add">
          <ac:chgData name="Chung-Yuan Cheng" userId="a09f20b55ac566c1" providerId="LiveId" clId="{07202692-D22A-4A9F-9B81-4154446A8851}" dt="2022-07-11T06:17:52.192" v="1259" actId="22"/>
          <ac:picMkLst>
            <pc:docMk/>
            <pc:sldMk cId="1199917850" sldId="288"/>
            <ac:picMk id="5" creationId="{0EE01FE2-C437-ABD6-5EEB-FED9F8AE7E6B}"/>
          </ac:picMkLst>
        </pc:picChg>
      </pc:sldChg>
    </pc:docChg>
  </pc:docChgLst>
  <pc:docChgLst>
    <pc:chgData name="Chung-Yuan Cheng" userId="a09f20b55ac566c1" providerId="LiveId" clId="{A281508A-A402-4515-A6D2-93B7B88B9803}"/>
    <pc:docChg chg="undo custSel addSld delSld modSld sldOrd">
      <pc:chgData name="Chung-Yuan Cheng" userId="a09f20b55ac566c1" providerId="LiveId" clId="{A281508A-A402-4515-A6D2-93B7B88B9803}" dt="2022-08-15T08:32:35.424" v="3389" actId="1076"/>
      <pc:docMkLst>
        <pc:docMk/>
      </pc:docMkLst>
      <pc:sldChg chg="modSp mod">
        <pc:chgData name="Chung-Yuan Cheng" userId="a09f20b55ac566c1" providerId="LiveId" clId="{A281508A-A402-4515-A6D2-93B7B88B9803}" dt="2022-08-15T07:48:25.125" v="1347" actId="20577"/>
        <pc:sldMkLst>
          <pc:docMk/>
          <pc:sldMk cId="1268316852" sldId="256"/>
        </pc:sldMkLst>
        <pc:spChg chg="mod">
          <ac:chgData name="Chung-Yuan Cheng" userId="a09f20b55ac566c1" providerId="LiveId" clId="{A281508A-A402-4515-A6D2-93B7B88B9803}" dt="2022-08-15T07:48:25.125" v="1347" actId="20577"/>
          <ac:spMkLst>
            <pc:docMk/>
            <pc:sldMk cId="1268316852" sldId="256"/>
            <ac:spMk id="2" creationId="{2E06170C-7154-D9EF-3ED2-DB390A550C21}"/>
          </ac:spMkLst>
        </pc:spChg>
      </pc:sldChg>
      <pc:sldChg chg="modSp mod">
        <pc:chgData name="Chung-Yuan Cheng" userId="a09f20b55ac566c1" providerId="LiveId" clId="{A281508A-A402-4515-A6D2-93B7B88B9803}" dt="2022-08-15T07:49:28.890" v="1495" actId="20577"/>
        <pc:sldMkLst>
          <pc:docMk/>
          <pc:sldMk cId="1556673010" sldId="269"/>
        </pc:sldMkLst>
        <pc:spChg chg="mod">
          <ac:chgData name="Chung-Yuan Cheng" userId="a09f20b55ac566c1" providerId="LiveId" clId="{A281508A-A402-4515-A6D2-93B7B88B9803}" dt="2022-08-15T07:49:28.890" v="1495" actId="20577"/>
          <ac:spMkLst>
            <pc:docMk/>
            <pc:sldMk cId="1556673010" sldId="269"/>
            <ac:spMk id="3" creationId="{1FD830A4-ADFD-E34C-6449-335AA486BBFD}"/>
          </ac:spMkLst>
        </pc:spChg>
      </pc:sldChg>
      <pc:sldChg chg="addSp delSp modSp mod">
        <pc:chgData name="Chung-Yuan Cheng" userId="a09f20b55ac566c1" providerId="LiveId" clId="{A281508A-A402-4515-A6D2-93B7B88B9803}" dt="2022-08-15T07:56:09.123" v="1768" actId="20577"/>
        <pc:sldMkLst>
          <pc:docMk/>
          <pc:sldMk cId="2150275520" sldId="275"/>
        </pc:sldMkLst>
        <pc:spChg chg="mod">
          <ac:chgData name="Chung-Yuan Cheng" userId="a09f20b55ac566c1" providerId="LiveId" clId="{A281508A-A402-4515-A6D2-93B7B88B9803}" dt="2022-08-15T07:52:24.036" v="1563" actId="20577"/>
          <ac:spMkLst>
            <pc:docMk/>
            <pc:sldMk cId="2150275520" sldId="275"/>
            <ac:spMk id="2" creationId="{71B98024-E64E-4C12-5025-9CDE62707C15}"/>
          </ac:spMkLst>
        </pc:spChg>
        <pc:spChg chg="add del mod">
          <ac:chgData name="Chung-Yuan Cheng" userId="a09f20b55ac566c1" providerId="LiveId" clId="{A281508A-A402-4515-A6D2-93B7B88B9803}" dt="2022-08-15T07:52:40.389" v="1566" actId="478"/>
          <ac:spMkLst>
            <pc:docMk/>
            <pc:sldMk cId="2150275520" sldId="275"/>
            <ac:spMk id="3" creationId="{E92F13A8-89DC-579B-DC33-F619E1E046E8}"/>
          </ac:spMkLst>
        </pc:spChg>
        <pc:spChg chg="add mod">
          <ac:chgData name="Chung-Yuan Cheng" userId="a09f20b55ac566c1" providerId="LiveId" clId="{A281508A-A402-4515-A6D2-93B7B88B9803}" dt="2022-08-15T07:53:16.635" v="1579" actId="13822"/>
          <ac:spMkLst>
            <pc:docMk/>
            <pc:sldMk cId="2150275520" sldId="275"/>
            <ac:spMk id="6" creationId="{8D557854-6BC8-F6D1-98A5-D463398A7744}"/>
          </ac:spMkLst>
        </pc:spChg>
        <pc:spChg chg="add mod">
          <ac:chgData name="Chung-Yuan Cheng" userId="a09f20b55ac566c1" providerId="LiveId" clId="{A281508A-A402-4515-A6D2-93B7B88B9803}" dt="2022-08-15T07:56:09.123" v="1768" actId="20577"/>
          <ac:spMkLst>
            <pc:docMk/>
            <pc:sldMk cId="2150275520" sldId="275"/>
            <ac:spMk id="12" creationId="{D506C4FD-5928-A1FE-A658-7A8037610427}"/>
          </ac:spMkLst>
        </pc:spChg>
        <pc:picChg chg="add mod">
          <ac:chgData name="Chung-Yuan Cheng" userId="a09f20b55ac566c1" providerId="LiveId" clId="{A281508A-A402-4515-A6D2-93B7B88B9803}" dt="2022-08-15T07:53:02.836" v="1577" actId="14100"/>
          <ac:picMkLst>
            <pc:docMk/>
            <pc:sldMk cId="2150275520" sldId="275"/>
            <ac:picMk id="4" creationId="{7125BF31-4E61-1E49-F2C9-8D1B274F4D83}"/>
          </ac:picMkLst>
        </pc:picChg>
        <pc:picChg chg="add mod">
          <ac:chgData name="Chung-Yuan Cheng" userId="a09f20b55ac566c1" providerId="LiveId" clId="{A281508A-A402-4515-A6D2-93B7B88B9803}" dt="2022-08-15T07:52:58.591" v="1575" actId="1076"/>
          <ac:picMkLst>
            <pc:docMk/>
            <pc:sldMk cId="2150275520" sldId="275"/>
            <ac:picMk id="5" creationId="{B1E97A1C-3576-5AE0-9A7A-8F61B4A81BE1}"/>
          </ac:picMkLst>
        </pc:picChg>
        <pc:picChg chg="add del mod">
          <ac:chgData name="Chung-Yuan Cheng" userId="a09f20b55ac566c1" providerId="LiveId" clId="{A281508A-A402-4515-A6D2-93B7B88B9803}" dt="2022-08-15T07:52:27.944" v="1565" actId="478"/>
          <ac:picMkLst>
            <pc:docMk/>
            <pc:sldMk cId="2150275520" sldId="275"/>
            <ac:picMk id="1026" creationId="{476238D2-0D21-0F3D-9686-92B5F6B7F82B}"/>
          </ac:picMkLst>
        </pc:picChg>
        <pc:picChg chg="add del mod">
          <ac:chgData name="Chung-Yuan Cheng" userId="a09f20b55ac566c1" providerId="LiveId" clId="{A281508A-A402-4515-A6D2-93B7B88B9803}" dt="2022-08-15T07:52:27.550" v="1564" actId="478"/>
          <ac:picMkLst>
            <pc:docMk/>
            <pc:sldMk cId="2150275520" sldId="275"/>
            <ac:picMk id="1028" creationId="{5A49C3C2-B788-FE70-955D-4B2AF70F5F84}"/>
          </ac:picMkLst>
        </pc:picChg>
        <pc:picChg chg="add del mod">
          <ac:chgData name="Chung-Yuan Cheng" userId="a09f20b55ac566c1" providerId="LiveId" clId="{A281508A-A402-4515-A6D2-93B7B88B9803}" dt="2022-08-15T07:52:44.664" v="1568" actId="478"/>
          <ac:picMkLst>
            <pc:docMk/>
            <pc:sldMk cId="2150275520" sldId="275"/>
            <ac:picMk id="1030" creationId="{C3229EA9-E4B9-A74B-0D91-8FCEFD2AA789}"/>
          </ac:picMkLst>
        </pc:picChg>
        <pc:picChg chg="del">
          <ac:chgData name="Chung-Yuan Cheng" userId="a09f20b55ac566c1" providerId="LiveId" clId="{A281508A-A402-4515-A6D2-93B7B88B9803}" dt="2022-08-08T03:43:49.988" v="167" actId="478"/>
          <ac:picMkLst>
            <pc:docMk/>
            <pc:sldMk cId="2150275520" sldId="275"/>
            <ac:picMk id="2050" creationId="{235723C6-BB2B-5706-B746-3AB10492AAE2}"/>
          </ac:picMkLst>
        </pc:picChg>
        <pc:picChg chg="del">
          <ac:chgData name="Chung-Yuan Cheng" userId="a09f20b55ac566c1" providerId="LiveId" clId="{A281508A-A402-4515-A6D2-93B7B88B9803}" dt="2022-08-08T03:43:50.325" v="168" actId="478"/>
          <ac:picMkLst>
            <pc:docMk/>
            <pc:sldMk cId="2150275520" sldId="275"/>
            <ac:picMk id="2052" creationId="{D3F793D7-433A-54F5-134B-606AD63B21A0}"/>
          </ac:picMkLst>
        </pc:picChg>
        <pc:inkChg chg="add del">
          <ac:chgData name="Chung-Yuan Cheng" userId="a09f20b55ac566c1" providerId="LiveId" clId="{A281508A-A402-4515-A6D2-93B7B88B9803}" dt="2022-08-15T07:54:09.747" v="1581"/>
          <ac:inkMkLst>
            <pc:docMk/>
            <pc:sldMk cId="2150275520" sldId="275"/>
            <ac:inkMk id="7" creationId="{828ED011-CB75-BA8A-EF17-C02D6BDAC9ED}"/>
          </ac:inkMkLst>
        </pc:inkChg>
        <pc:inkChg chg="add">
          <ac:chgData name="Chung-Yuan Cheng" userId="a09f20b55ac566c1" providerId="LiveId" clId="{A281508A-A402-4515-A6D2-93B7B88B9803}" dt="2022-08-15T07:54:16.732" v="1582" actId="9405"/>
          <ac:inkMkLst>
            <pc:docMk/>
            <pc:sldMk cId="2150275520" sldId="275"/>
            <ac:inkMk id="8" creationId="{E0D2EEC6-1B8E-E812-3151-FFD8065374F3}"/>
          </ac:inkMkLst>
        </pc:inkChg>
        <pc:inkChg chg="add">
          <ac:chgData name="Chung-Yuan Cheng" userId="a09f20b55ac566c1" providerId="LiveId" clId="{A281508A-A402-4515-A6D2-93B7B88B9803}" dt="2022-08-15T07:54:18.220" v="1583" actId="9405"/>
          <ac:inkMkLst>
            <pc:docMk/>
            <pc:sldMk cId="2150275520" sldId="275"/>
            <ac:inkMk id="9" creationId="{77689039-F5CF-252E-17E8-28AA1573B74A}"/>
          </ac:inkMkLst>
        </pc:inkChg>
        <pc:inkChg chg="add">
          <ac:chgData name="Chung-Yuan Cheng" userId="a09f20b55ac566c1" providerId="LiveId" clId="{A281508A-A402-4515-A6D2-93B7B88B9803}" dt="2022-08-15T07:54:23.597" v="1584" actId="9405"/>
          <ac:inkMkLst>
            <pc:docMk/>
            <pc:sldMk cId="2150275520" sldId="275"/>
            <ac:inkMk id="10" creationId="{95276DE7-764F-240D-AFA9-906043C07454}"/>
          </ac:inkMkLst>
        </pc:inkChg>
        <pc:inkChg chg="add">
          <ac:chgData name="Chung-Yuan Cheng" userId="a09f20b55ac566c1" providerId="LiveId" clId="{A281508A-A402-4515-A6D2-93B7B88B9803}" dt="2022-08-15T07:54:24.834" v="1585" actId="9405"/>
          <ac:inkMkLst>
            <pc:docMk/>
            <pc:sldMk cId="2150275520" sldId="275"/>
            <ac:inkMk id="11" creationId="{4C500EDB-D12C-17A4-19DC-25E53C43F1BB}"/>
          </ac:inkMkLst>
        </pc:inkChg>
        <pc:inkChg chg="add">
          <ac:chgData name="Chung-Yuan Cheng" userId="a09f20b55ac566c1" providerId="LiveId" clId="{A281508A-A402-4515-A6D2-93B7B88B9803}" dt="2022-08-15T07:55:10.435" v="1644" actId="9405"/>
          <ac:inkMkLst>
            <pc:docMk/>
            <pc:sldMk cId="2150275520" sldId="275"/>
            <ac:inkMk id="13" creationId="{0B9E5D31-32BA-9744-8417-F981DC0B6F40}"/>
          </ac:inkMkLst>
        </pc:inkChg>
        <pc:inkChg chg="add">
          <ac:chgData name="Chung-Yuan Cheng" userId="a09f20b55ac566c1" providerId="LiveId" clId="{A281508A-A402-4515-A6D2-93B7B88B9803}" dt="2022-08-15T07:55:13.931" v="1645" actId="9405"/>
          <ac:inkMkLst>
            <pc:docMk/>
            <pc:sldMk cId="2150275520" sldId="275"/>
            <ac:inkMk id="14" creationId="{4F89D84E-8096-6F7C-1109-A08F1ABCDC02}"/>
          </ac:inkMkLst>
        </pc:inkChg>
      </pc:sldChg>
      <pc:sldChg chg="del">
        <pc:chgData name="Chung-Yuan Cheng" userId="a09f20b55ac566c1" providerId="LiveId" clId="{A281508A-A402-4515-A6D2-93B7B88B9803}" dt="2022-08-08T03:48:12.923" v="319" actId="47"/>
        <pc:sldMkLst>
          <pc:docMk/>
          <pc:sldMk cId="297721319" sldId="276"/>
        </pc:sldMkLst>
      </pc:sldChg>
      <pc:sldChg chg="del">
        <pc:chgData name="Chung-Yuan Cheng" userId="a09f20b55ac566c1" providerId="LiveId" clId="{A281508A-A402-4515-A6D2-93B7B88B9803}" dt="2022-08-08T03:48:12.923" v="319" actId="47"/>
        <pc:sldMkLst>
          <pc:docMk/>
          <pc:sldMk cId="614543272" sldId="278"/>
        </pc:sldMkLst>
      </pc:sldChg>
      <pc:sldChg chg="del">
        <pc:chgData name="Chung-Yuan Cheng" userId="a09f20b55ac566c1" providerId="LiveId" clId="{A281508A-A402-4515-A6D2-93B7B88B9803}" dt="2022-08-08T03:48:12.923" v="319" actId="47"/>
        <pc:sldMkLst>
          <pc:docMk/>
          <pc:sldMk cId="1916855967" sldId="279"/>
        </pc:sldMkLst>
      </pc:sldChg>
      <pc:sldChg chg="del">
        <pc:chgData name="Chung-Yuan Cheng" userId="a09f20b55ac566c1" providerId="LiveId" clId="{A281508A-A402-4515-A6D2-93B7B88B9803}" dt="2022-08-08T03:48:12.923" v="319" actId="47"/>
        <pc:sldMkLst>
          <pc:docMk/>
          <pc:sldMk cId="19238855" sldId="282"/>
        </pc:sldMkLst>
      </pc:sldChg>
      <pc:sldChg chg="modSp mod">
        <pc:chgData name="Chung-Yuan Cheng" userId="a09f20b55ac566c1" providerId="LiveId" clId="{A281508A-A402-4515-A6D2-93B7B88B9803}" dt="2022-08-15T08:29:28.279" v="3346" actId="20577"/>
        <pc:sldMkLst>
          <pc:docMk/>
          <pc:sldMk cId="1945170978" sldId="284"/>
        </pc:sldMkLst>
        <pc:spChg chg="mod">
          <ac:chgData name="Chung-Yuan Cheng" userId="a09f20b55ac566c1" providerId="LiveId" clId="{A281508A-A402-4515-A6D2-93B7B88B9803}" dt="2022-08-15T08:29:28.279" v="3346" actId="20577"/>
          <ac:spMkLst>
            <pc:docMk/>
            <pc:sldMk cId="1945170978" sldId="284"/>
            <ac:spMk id="5" creationId="{7ADA7D19-59A8-4DDF-DF15-F7E318B446BE}"/>
          </ac:spMkLst>
        </pc:spChg>
      </pc:sldChg>
      <pc:sldChg chg="addSp modSp add del mod">
        <pc:chgData name="Chung-Yuan Cheng" userId="a09f20b55ac566c1" providerId="LiveId" clId="{A281508A-A402-4515-A6D2-93B7B88B9803}" dt="2022-08-15T08:29:15.948" v="3314" actId="47"/>
        <pc:sldMkLst>
          <pc:docMk/>
          <pc:sldMk cId="1135516928" sldId="285"/>
        </pc:sldMkLst>
        <pc:spChg chg="mod">
          <ac:chgData name="Chung-Yuan Cheng" userId="a09f20b55ac566c1" providerId="LiveId" clId="{A281508A-A402-4515-A6D2-93B7B88B9803}" dt="2022-08-08T03:55:42.938" v="714" actId="1076"/>
          <ac:spMkLst>
            <pc:docMk/>
            <pc:sldMk cId="1135516928" sldId="285"/>
            <ac:spMk id="4" creationId="{2097E570-8715-1973-8ED3-46C3CDCF85AB}"/>
          </ac:spMkLst>
        </pc:spChg>
        <pc:spChg chg="mod">
          <ac:chgData name="Chung-Yuan Cheng" userId="a09f20b55ac566c1" providerId="LiveId" clId="{A281508A-A402-4515-A6D2-93B7B88B9803}" dt="2022-08-08T04:13:18.634" v="1168" actId="27636"/>
          <ac:spMkLst>
            <pc:docMk/>
            <pc:sldMk cId="1135516928" sldId="285"/>
            <ac:spMk id="5" creationId="{7ADA7D19-59A8-4DDF-DF15-F7E318B446BE}"/>
          </ac:spMkLst>
        </pc:spChg>
        <pc:picChg chg="add mod">
          <ac:chgData name="Chung-Yuan Cheng" userId="a09f20b55ac566c1" providerId="LiveId" clId="{A281508A-A402-4515-A6D2-93B7B88B9803}" dt="2022-08-08T03:55:53.143" v="719" actId="1076"/>
          <ac:picMkLst>
            <pc:docMk/>
            <pc:sldMk cId="1135516928" sldId="285"/>
            <ac:picMk id="4098" creationId="{6C467A9E-A257-8ECD-8A94-0A658A7FB051}"/>
          </ac:picMkLst>
        </pc:picChg>
        <pc:picChg chg="add mod">
          <ac:chgData name="Chung-Yuan Cheng" userId="a09f20b55ac566c1" providerId="LiveId" clId="{A281508A-A402-4515-A6D2-93B7B88B9803}" dt="2022-08-08T04:12:38.690" v="1113" actId="1076"/>
          <ac:picMkLst>
            <pc:docMk/>
            <pc:sldMk cId="1135516928" sldId="285"/>
            <ac:picMk id="4100" creationId="{49A7EF53-DBC7-88F3-0D3E-F25E32A5E9C7}"/>
          </ac:picMkLst>
        </pc:picChg>
        <pc:picChg chg="add mod">
          <ac:chgData name="Chung-Yuan Cheng" userId="a09f20b55ac566c1" providerId="LiveId" clId="{A281508A-A402-4515-A6D2-93B7B88B9803}" dt="2022-08-08T04:12:52.124" v="1120" actId="1076"/>
          <ac:picMkLst>
            <pc:docMk/>
            <pc:sldMk cId="1135516928" sldId="285"/>
            <ac:picMk id="4102" creationId="{A2D70B52-AAD2-ADDA-5C21-B35CACFC3D88}"/>
          </ac:picMkLst>
        </pc:picChg>
      </pc:sldChg>
      <pc:sldChg chg="del">
        <pc:chgData name="Chung-Yuan Cheng" userId="a09f20b55ac566c1" providerId="LiveId" clId="{A281508A-A402-4515-A6D2-93B7B88B9803}" dt="2022-08-08T03:59:24.360" v="810" actId="47"/>
        <pc:sldMkLst>
          <pc:docMk/>
          <pc:sldMk cId="4241331648" sldId="286"/>
        </pc:sldMkLst>
      </pc:sldChg>
      <pc:sldChg chg="del">
        <pc:chgData name="Chung-Yuan Cheng" userId="a09f20b55ac566c1" providerId="LiveId" clId="{A281508A-A402-4515-A6D2-93B7B88B9803}" dt="2022-08-08T03:59:24.360" v="810" actId="47"/>
        <pc:sldMkLst>
          <pc:docMk/>
          <pc:sldMk cId="4038767178" sldId="287"/>
        </pc:sldMkLst>
      </pc:sldChg>
      <pc:sldChg chg="del">
        <pc:chgData name="Chung-Yuan Cheng" userId="a09f20b55ac566c1" providerId="LiveId" clId="{A281508A-A402-4515-A6D2-93B7B88B9803}" dt="2022-08-08T03:59:24.360" v="810" actId="47"/>
        <pc:sldMkLst>
          <pc:docMk/>
          <pc:sldMk cId="3767693566" sldId="288"/>
        </pc:sldMkLst>
      </pc:sldChg>
      <pc:sldChg chg="del">
        <pc:chgData name="Chung-Yuan Cheng" userId="a09f20b55ac566c1" providerId="LiveId" clId="{A281508A-A402-4515-A6D2-93B7B88B9803}" dt="2022-08-08T03:59:24.360" v="810" actId="47"/>
        <pc:sldMkLst>
          <pc:docMk/>
          <pc:sldMk cId="1497706239" sldId="289"/>
        </pc:sldMkLst>
      </pc:sldChg>
      <pc:sldChg chg="del">
        <pc:chgData name="Chung-Yuan Cheng" userId="a09f20b55ac566c1" providerId="LiveId" clId="{A281508A-A402-4515-A6D2-93B7B88B9803}" dt="2022-08-08T03:59:24.360" v="810" actId="47"/>
        <pc:sldMkLst>
          <pc:docMk/>
          <pc:sldMk cId="3522172175" sldId="290"/>
        </pc:sldMkLst>
      </pc:sldChg>
      <pc:sldChg chg="addSp delSp modSp new mod">
        <pc:chgData name="Chung-Yuan Cheng" userId="a09f20b55ac566c1" providerId="LiveId" clId="{A281508A-A402-4515-A6D2-93B7B88B9803}" dt="2022-08-15T08:12:57.586" v="2668" actId="404"/>
        <pc:sldMkLst>
          <pc:docMk/>
          <pc:sldMk cId="641077248" sldId="291"/>
        </pc:sldMkLst>
        <pc:spChg chg="mod">
          <ac:chgData name="Chung-Yuan Cheng" userId="a09f20b55ac566c1" providerId="LiveId" clId="{A281508A-A402-4515-A6D2-93B7B88B9803}" dt="2022-08-15T08:12:57.586" v="2668" actId="404"/>
          <ac:spMkLst>
            <pc:docMk/>
            <pc:sldMk cId="641077248" sldId="291"/>
            <ac:spMk id="2" creationId="{C1DF56A9-F38B-12A1-BDD0-A0D2643EB755}"/>
          </ac:spMkLst>
        </pc:spChg>
        <pc:spChg chg="add mod">
          <ac:chgData name="Chung-Yuan Cheng" userId="a09f20b55ac566c1" providerId="LiveId" clId="{A281508A-A402-4515-A6D2-93B7B88B9803}" dt="2022-08-15T08:02:42.509" v="2326" actId="20577"/>
          <ac:spMkLst>
            <pc:docMk/>
            <pc:sldMk cId="641077248" sldId="291"/>
            <ac:spMk id="3" creationId="{2C45C783-9DBC-866D-D506-260EFFF505C2}"/>
          </ac:spMkLst>
        </pc:spChg>
        <pc:spChg chg="del">
          <ac:chgData name="Chung-Yuan Cheng" userId="a09f20b55ac566c1" providerId="LiveId" clId="{A281508A-A402-4515-A6D2-93B7B88B9803}" dt="2022-08-08T03:49:38.205" v="419" actId="478"/>
          <ac:spMkLst>
            <pc:docMk/>
            <pc:sldMk cId="641077248" sldId="291"/>
            <ac:spMk id="3" creationId="{AF124F9A-9B09-5D5B-FBD9-E0FDEDA59FBE}"/>
          </ac:spMkLst>
        </pc:spChg>
        <pc:picChg chg="add del mod">
          <ac:chgData name="Chung-Yuan Cheng" userId="a09f20b55ac566c1" providerId="LiveId" clId="{A281508A-A402-4515-A6D2-93B7B88B9803}" dt="2022-08-15T07:56:44.126" v="1784" actId="478"/>
          <ac:picMkLst>
            <pc:docMk/>
            <pc:sldMk cId="641077248" sldId="291"/>
            <ac:picMk id="2050" creationId="{38301460-9F36-6BC6-DBBA-0FD5855E8D16}"/>
          </ac:picMkLst>
        </pc:picChg>
      </pc:sldChg>
      <pc:sldChg chg="addSp delSp modSp new add del mod">
        <pc:chgData name="Chung-Yuan Cheng" userId="a09f20b55ac566c1" providerId="LiveId" clId="{A281508A-A402-4515-A6D2-93B7B88B9803}" dt="2022-08-15T08:13:16.567" v="2671" actId="47"/>
        <pc:sldMkLst>
          <pc:docMk/>
          <pc:sldMk cId="2158120951" sldId="292"/>
        </pc:sldMkLst>
        <pc:spChg chg="mod">
          <ac:chgData name="Chung-Yuan Cheng" userId="a09f20b55ac566c1" providerId="LiveId" clId="{A281508A-A402-4515-A6D2-93B7B88B9803}" dt="2022-08-08T03:50:25.216" v="506" actId="14100"/>
          <ac:spMkLst>
            <pc:docMk/>
            <pc:sldMk cId="2158120951" sldId="292"/>
            <ac:spMk id="2" creationId="{631D692C-1F28-2681-B145-9826FB9BF9B8}"/>
          </ac:spMkLst>
        </pc:spChg>
        <pc:spChg chg="del">
          <ac:chgData name="Chung-Yuan Cheng" userId="a09f20b55ac566c1" providerId="LiveId" clId="{A281508A-A402-4515-A6D2-93B7B88B9803}" dt="2022-08-08T03:50:27.251" v="507" actId="478"/>
          <ac:spMkLst>
            <pc:docMk/>
            <pc:sldMk cId="2158120951" sldId="292"/>
            <ac:spMk id="3" creationId="{514B4E59-365A-CB3B-5C2D-A4A7A9DF9127}"/>
          </ac:spMkLst>
        </pc:spChg>
        <pc:picChg chg="add del mod">
          <ac:chgData name="Chung-Yuan Cheng" userId="a09f20b55ac566c1" providerId="LiveId" clId="{A281508A-A402-4515-A6D2-93B7B88B9803}" dt="2022-08-08T03:51:17.195" v="515" actId="478"/>
          <ac:picMkLst>
            <pc:docMk/>
            <pc:sldMk cId="2158120951" sldId="292"/>
            <ac:picMk id="3074" creationId="{096BB36B-61BD-153B-BD17-44E76DCD26F5}"/>
          </ac:picMkLst>
        </pc:picChg>
        <pc:picChg chg="add mod">
          <ac:chgData name="Chung-Yuan Cheng" userId="a09f20b55ac566c1" providerId="LiveId" clId="{A281508A-A402-4515-A6D2-93B7B88B9803}" dt="2022-08-08T03:51:51.346" v="517" actId="1076"/>
          <ac:picMkLst>
            <pc:docMk/>
            <pc:sldMk cId="2158120951" sldId="292"/>
            <ac:picMk id="3076" creationId="{E7E1A162-F009-112F-C767-5F1D3113A086}"/>
          </ac:picMkLst>
        </pc:picChg>
      </pc:sldChg>
      <pc:sldChg chg="addSp delSp modSp new add del mod">
        <pc:chgData name="Chung-Yuan Cheng" userId="a09f20b55ac566c1" providerId="LiveId" clId="{A281508A-A402-4515-A6D2-93B7B88B9803}" dt="2022-08-15T08:29:04.541" v="3313" actId="1076"/>
        <pc:sldMkLst>
          <pc:docMk/>
          <pc:sldMk cId="4015193586" sldId="293"/>
        </pc:sldMkLst>
        <pc:spChg chg="mod">
          <ac:chgData name="Chung-Yuan Cheng" userId="a09f20b55ac566c1" providerId="LiveId" clId="{A281508A-A402-4515-A6D2-93B7B88B9803}" dt="2022-08-15T08:28:51.372" v="3309" actId="1076"/>
          <ac:spMkLst>
            <pc:docMk/>
            <pc:sldMk cId="4015193586" sldId="293"/>
            <ac:spMk id="2" creationId="{5C52862E-89E8-30C0-E2D5-B502CC86B6AE}"/>
          </ac:spMkLst>
        </pc:spChg>
        <pc:spChg chg="del mod">
          <ac:chgData name="Chung-Yuan Cheng" userId="a09f20b55ac566c1" providerId="LiveId" clId="{A281508A-A402-4515-A6D2-93B7B88B9803}" dt="2022-08-15T08:28:47.050" v="3307" actId="478"/>
          <ac:spMkLst>
            <pc:docMk/>
            <pc:sldMk cId="4015193586" sldId="293"/>
            <ac:spMk id="3" creationId="{E27FF935-DB84-79F1-1556-4DE45718AC59}"/>
          </ac:spMkLst>
        </pc:spChg>
        <pc:spChg chg="add del mod">
          <ac:chgData name="Chung-Yuan Cheng" userId="a09f20b55ac566c1" providerId="LiveId" clId="{A281508A-A402-4515-A6D2-93B7B88B9803}" dt="2022-08-15T08:28:48.292" v="3308" actId="478"/>
          <ac:spMkLst>
            <pc:docMk/>
            <pc:sldMk cId="4015193586" sldId="293"/>
            <ac:spMk id="5" creationId="{D3A04DDE-AC6A-E469-15D5-D86B1401F29D}"/>
          </ac:spMkLst>
        </pc:spChg>
        <pc:picChg chg="add mod">
          <ac:chgData name="Chung-Yuan Cheng" userId="a09f20b55ac566c1" providerId="LiveId" clId="{A281508A-A402-4515-A6D2-93B7B88B9803}" dt="2022-08-15T08:29:04.541" v="3313" actId="1076"/>
          <ac:picMkLst>
            <pc:docMk/>
            <pc:sldMk cId="4015193586" sldId="293"/>
            <ac:picMk id="5122" creationId="{719D0140-1376-54E1-C144-E7A9105D353F}"/>
          </ac:picMkLst>
        </pc:picChg>
      </pc:sldChg>
      <pc:sldChg chg="addSp delSp modSp add del mod">
        <pc:chgData name="Chung-Yuan Cheng" userId="a09f20b55ac566c1" providerId="LiveId" clId="{A281508A-A402-4515-A6D2-93B7B88B9803}" dt="2022-08-15T08:29:15.948" v="3314" actId="47"/>
        <pc:sldMkLst>
          <pc:docMk/>
          <pc:sldMk cId="1781338598" sldId="294"/>
        </pc:sldMkLst>
        <pc:spChg chg="mod">
          <ac:chgData name="Chung-Yuan Cheng" userId="a09f20b55ac566c1" providerId="LiveId" clId="{A281508A-A402-4515-A6D2-93B7B88B9803}" dt="2022-08-08T03:59:49.677" v="869" actId="1076"/>
          <ac:spMkLst>
            <pc:docMk/>
            <pc:sldMk cId="1781338598" sldId="294"/>
            <ac:spMk id="2" creationId="{5C52862E-89E8-30C0-E2D5-B502CC86B6AE}"/>
          </ac:spMkLst>
        </pc:spChg>
        <pc:spChg chg="del">
          <ac:chgData name="Chung-Yuan Cheng" userId="a09f20b55ac566c1" providerId="LiveId" clId="{A281508A-A402-4515-A6D2-93B7B88B9803}" dt="2022-08-08T03:59:51.603" v="870" actId="478"/>
          <ac:spMkLst>
            <pc:docMk/>
            <pc:sldMk cId="1781338598" sldId="294"/>
            <ac:spMk id="3" creationId="{E27FF935-DB84-79F1-1556-4DE45718AC59}"/>
          </ac:spMkLst>
        </pc:spChg>
        <pc:spChg chg="add del mod">
          <ac:chgData name="Chung-Yuan Cheng" userId="a09f20b55ac566c1" providerId="LiveId" clId="{A281508A-A402-4515-A6D2-93B7B88B9803}" dt="2022-08-08T03:59:53.029" v="872" actId="478"/>
          <ac:spMkLst>
            <pc:docMk/>
            <pc:sldMk cId="1781338598" sldId="294"/>
            <ac:spMk id="5" creationId="{42B6DE70-5D2A-8537-F225-05A9D0D22BF9}"/>
          </ac:spMkLst>
        </pc:spChg>
        <pc:picChg chg="add mod">
          <ac:chgData name="Chung-Yuan Cheng" userId="a09f20b55ac566c1" providerId="LiveId" clId="{A281508A-A402-4515-A6D2-93B7B88B9803}" dt="2022-08-08T04:01:21.244" v="884" actId="1076"/>
          <ac:picMkLst>
            <pc:docMk/>
            <pc:sldMk cId="1781338598" sldId="294"/>
            <ac:picMk id="7" creationId="{D9E3F24D-22A9-6D4D-F35B-06D28FE5D60E}"/>
          </ac:picMkLst>
        </pc:picChg>
        <pc:picChg chg="add mod">
          <ac:chgData name="Chung-Yuan Cheng" userId="a09f20b55ac566c1" providerId="LiveId" clId="{A281508A-A402-4515-A6D2-93B7B88B9803}" dt="2022-08-08T04:00:09.881" v="877" actId="1076"/>
          <ac:picMkLst>
            <pc:docMk/>
            <pc:sldMk cId="1781338598" sldId="294"/>
            <ac:picMk id="5122" creationId="{F9BE4EDE-6522-A692-74F4-690A8B5D1616}"/>
          </ac:picMkLst>
        </pc:picChg>
      </pc:sldChg>
      <pc:sldChg chg="addSp delSp modSp add del mod">
        <pc:chgData name="Chung-Yuan Cheng" userId="a09f20b55ac566c1" providerId="LiveId" clId="{A281508A-A402-4515-A6D2-93B7B88B9803}" dt="2022-08-15T08:29:15.948" v="3314" actId="47"/>
        <pc:sldMkLst>
          <pc:docMk/>
          <pc:sldMk cId="2003210322" sldId="295"/>
        </pc:sldMkLst>
        <pc:spChg chg="mod">
          <ac:chgData name="Chung-Yuan Cheng" userId="a09f20b55ac566c1" providerId="LiveId" clId="{A281508A-A402-4515-A6D2-93B7B88B9803}" dt="2022-08-08T04:01:59.903" v="920" actId="20577"/>
          <ac:spMkLst>
            <pc:docMk/>
            <pc:sldMk cId="2003210322" sldId="295"/>
            <ac:spMk id="2" creationId="{5C52862E-89E8-30C0-E2D5-B502CC86B6AE}"/>
          </ac:spMkLst>
        </pc:spChg>
        <pc:picChg chg="del">
          <ac:chgData name="Chung-Yuan Cheng" userId="a09f20b55ac566c1" providerId="LiveId" clId="{A281508A-A402-4515-A6D2-93B7B88B9803}" dt="2022-08-08T04:01:31.310" v="887" actId="478"/>
          <ac:picMkLst>
            <pc:docMk/>
            <pc:sldMk cId="2003210322" sldId="295"/>
            <ac:picMk id="7" creationId="{D9E3F24D-22A9-6D4D-F35B-06D28FE5D60E}"/>
          </ac:picMkLst>
        </pc:picChg>
        <pc:picChg chg="del">
          <ac:chgData name="Chung-Yuan Cheng" userId="a09f20b55ac566c1" providerId="LiveId" clId="{A281508A-A402-4515-A6D2-93B7B88B9803}" dt="2022-08-08T04:01:30.620" v="886" actId="478"/>
          <ac:picMkLst>
            <pc:docMk/>
            <pc:sldMk cId="2003210322" sldId="295"/>
            <ac:picMk id="5122" creationId="{F9BE4EDE-6522-A692-74F4-690A8B5D1616}"/>
          </ac:picMkLst>
        </pc:picChg>
        <pc:picChg chg="add mod">
          <ac:chgData name="Chung-Yuan Cheng" userId="a09f20b55ac566c1" providerId="LiveId" clId="{A281508A-A402-4515-A6D2-93B7B88B9803}" dt="2022-08-08T04:02:05.178" v="922" actId="14100"/>
          <ac:picMkLst>
            <pc:docMk/>
            <pc:sldMk cId="2003210322" sldId="295"/>
            <ac:picMk id="6146" creationId="{E311B58B-8ECC-EDCE-4232-3C0765021E62}"/>
          </ac:picMkLst>
        </pc:picChg>
      </pc:sldChg>
      <pc:sldChg chg="addSp delSp modSp new add del mod">
        <pc:chgData name="Chung-Yuan Cheng" userId="a09f20b55ac566c1" providerId="LiveId" clId="{A281508A-A402-4515-A6D2-93B7B88B9803}" dt="2022-08-15T08:29:15.948" v="3314" actId="47"/>
        <pc:sldMkLst>
          <pc:docMk/>
          <pc:sldMk cId="2578005282" sldId="296"/>
        </pc:sldMkLst>
        <pc:spChg chg="del">
          <ac:chgData name="Chung-Yuan Cheng" userId="a09f20b55ac566c1" providerId="LiveId" clId="{A281508A-A402-4515-A6D2-93B7B88B9803}" dt="2022-08-08T04:02:54.693" v="925" actId="478"/>
          <ac:spMkLst>
            <pc:docMk/>
            <pc:sldMk cId="2578005282" sldId="296"/>
            <ac:spMk id="2" creationId="{CF086021-172E-0844-C219-80454AAC7BBF}"/>
          </ac:spMkLst>
        </pc:spChg>
        <pc:spChg chg="del">
          <ac:chgData name="Chung-Yuan Cheng" userId="a09f20b55ac566c1" providerId="LiveId" clId="{A281508A-A402-4515-A6D2-93B7B88B9803}" dt="2022-08-08T04:02:54.290" v="924" actId="478"/>
          <ac:spMkLst>
            <pc:docMk/>
            <pc:sldMk cId="2578005282" sldId="296"/>
            <ac:spMk id="3" creationId="{4A5252AC-E535-3C4E-BFF5-9F6013E23F6F}"/>
          </ac:spMkLst>
        </pc:spChg>
        <pc:spChg chg="add mod">
          <ac:chgData name="Chung-Yuan Cheng" userId="a09f20b55ac566c1" providerId="LiveId" clId="{A281508A-A402-4515-A6D2-93B7B88B9803}" dt="2022-08-08T04:04:51.425" v="1027" actId="20577"/>
          <ac:spMkLst>
            <pc:docMk/>
            <pc:sldMk cId="2578005282" sldId="296"/>
            <ac:spMk id="5" creationId="{2AF0D06D-8BCC-D9CF-4553-327CAAABAAB5}"/>
          </ac:spMkLst>
        </pc:spChg>
        <pc:picChg chg="add mod">
          <ac:chgData name="Chung-Yuan Cheng" userId="a09f20b55ac566c1" providerId="LiveId" clId="{A281508A-A402-4515-A6D2-93B7B88B9803}" dt="2022-08-08T04:03:06.964" v="929" actId="14100"/>
          <ac:picMkLst>
            <pc:docMk/>
            <pc:sldMk cId="2578005282" sldId="296"/>
            <ac:picMk id="7170" creationId="{89FCC438-6B4A-EF1E-83EF-472138C29898}"/>
          </ac:picMkLst>
        </pc:picChg>
      </pc:sldChg>
      <pc:sldChg chg="addSp delSp modSp new add del mod">
        <pc:chgData name="Chung-Yuan Cheng" userId="a09f20b55ac566c1" providerId="LiveId" clId="{A281508A-A402-4515-A6D2-93B7B88B9803}" dt="2022-08-15T08:29:15.948" v="3314" actId="47"/>
        <pc:sldMkLst>
          <pc:docMk/>
          <pc:sldMk cId="2299702413" sldId="297"/>
        </pc:sldMkLst>
        <pc:spChg chg="del">
          <ac:chgData name="Chung-Yuan Cheng" userId="a09f20b55ac566c1" providerId="LiveId" clId="{A281508A-A402-4515-A6D2-93B7B88B9803}" dt="2022-08-08T04:05:05.537" v="1029" actId="478"/>
          <ac:spMkLst>
            <pc:docMk/>
            <pc:sldMk cId="2299702413" sldId="297"/>
            <ac:spMk id="2" creationId="{1F2F6E56-D218-14AA-8778-B9E2D8F1B8EB}"/>
          </ac:spMkLst>
        </pc:spChg>
        <pc:spChg chg="del">
          <ac:chgData name="Chung-Yuan Cheng" userId="a09f20b55ac566c1" providerId="LiveId" clId="{A281508A-A402-4515-A6D2-93B7B88B9803}" dt="2022-08-08T04:05:05.537" v="1029" actId="478"/>
          <ac:spMkLst>
            <pc:docMk/>
            <pc:sldMk cId="2299702413" sldId="297"/>
            <ac:spMk id="3" creationId="{E1D0AED6-DD9B-A603-738C-BEB8DC2EE0B6}"/>
          </ac:spMkLst>
        </pc:spChg>
        <pc:picChg chg="add mod">
          <ac:chgData name="Chung-Yuan Cheng" userId="a09f20b55ac566c1" providerId="LiveId" clId="{A281508A-A402-4515-A6D2-93B7B88B9803}" dt="2022-08-08T04:05:31.629" v="1038" actId="1076"/>
          <ac:picMkLst>
            <pc:docMk/>
            <pc:sldMk cId="2299702413" sldId="297"/>
            <ac:picMk id="8194" creationId="{1447EEDF-B1D6-E0AE-7A30-74988A6647B1}"/>
          </ac:picMkLst>
        </pc:picChg>
        <pc:picChg chg="add mod">
          <ac:chgData name="Chung-Yuan Cheng" userId="a09f20b55ac566c1" providerId="LiveId" clId="{A281508A-A402-4515-A6D2-93B7B88B9803}" dt="2022-08-08T04:05:34.554" v="1039" actId="14100"/>
          <ac:picMkLst>
            <pc:docMk/>
            <pc:sldMk cId="2299702413" sldId="297"/>
            <ac:picMk id="8196" creationId="{ED74E165-14A9-0A4E-715A-BE7443879DE3}"/>
          </ac:picMkLst>
        </pc:picChg>
        <pc:picChg chg="add mod">
          <ac:chgData name="Chung-Yuan Cheng" userId="a09f20b55ac566c1" providerId="LiveId" clId="{A281508A-A402-4515-A6D2-93B7B88B9803}" dt="2022-08-08T04:06:06.796" v="1046" actId="1076"/>
          <ac:picMkLst>
            <pc:docMk/>
            <pc:sldMk cId="2299702413" sldId="297"/>
            <ac:picMk id="8198" creationId="{95D05244-8749-B1AA-242F-6EFF1F077F5C}"/>
          </ac:picMkLst>
        </pc:picChg>
      </pc:sldChg>
      <pc:sldChg chg="addSp delSp modSp new add del mod">
        <pc:chgData name="Chung-Yuan Cheng" userId="a09f20b55ac566c1" providerId="LiveId" clId="{A281508A-A402-4515-A6D2-93B7B88B9803}" dt="2022-08-15T08:29:15.948" v="3314" actId="47"/>
        <pc:sldMkLst>
          <pc:docMk/>
          <pc:sldMk cId="1442198668" sldId="298"/>
        </pc:sldMkLst>
        <pc:spChg chg="del">
          <ac:chgData name="Chung-Yuan Cheng" userId="a09f20b55ac566c1" providerId="LiveId" clId="{A281508A-A402-4515-A6D2-93B7B88B9803}" dt="2022-08-08T04:06:23.824" v="1048" actId="478"/>
          <ac:spMkLst>
            <pc:docMk/>
            <pc:sldMk cId="1442198668" sldId="298"/>
            <ac:spMk id="2" creationId="{F60809F2-B338-4623-4A1A-B3E3B0AB24C0}"/>
          </ac:spMkLst>
        </pc:spChg>
        <pc:spChg chg="del">
          <ac:chgData name="Chung-Yuan Cheng" userId="a09f20b55ac566c1" providerId="LiveId" clId="{A281508A-A402-4515-A6D2-93B7B88B9803}" dt="2022-08-08T04:06:23.824" v="1048" actId="478"/>
          <ac:spMkLst>
            <pc:docMk/>
            <pc:sldMk cId="1442198668" sldId="298"/>
            <ac:spMk id="3" creationId="{DD73CB03-DD40-4BAB-A444-C93DD7F462A8}"/>
          </ac:spMkLst>
        </pc:spChg>
        <pc:picChg chg="add mod">
          <ac:chgData name="Chung-Yuan Cheng" userId="a09f20b55ac566c1" providerId="LiveId" clId="{A281508A-A402-4515-A6D2-93B7B88B9803}" dt="2022-08-08T04:07:06.376" v="1060" actId="1076"/>
          <ac:picMkLst>
            <pc:docMk/>
            <pc:sldMk cId="1442198668" sldId="298"/>
            <ac:picMk id="9218" creationId="{7A351AE3-AF0B-EEB8-4DD0-8CF6CA709C45}"/>
          </ac:picMkLst>
        </pc:picChg>
        <pc:picChg chg="add mod">
          <ac:chgData name="Chung-Yuan Cheng" userId="a09f20b55ac566c1" providerId="LiveId" clId="{A281508A-A402-4515-A6D2-93B7B88B9803}" dt="2022-08-08T04:07:13.224" v="1064" actId="14100"/>
          <ac:picMkLst>
            <pc:docMk/>
            <pc:sldMk cId="1442198668" sldId="298"/>
            <ac:picMk id="9220" creationId="{EE22F12C-CEBD-819B-5A2A-53C180A0A89A}"/>
          </ac:picMkLst>
        </pc:picChg>
        <pc:picChg chg="add del mod">
          <ac:chgData name="Chung-Yuan Cheng" userId="a09f20b55ac566c1" providerId="LiveId" clId="{A281508A-A402-4515-A6D2-93B7B88B9803}" dt="2022-08-08T04:08:06.699" v="1075" actId="478"/>
          <ac:picMkLst>
            <pc:docMk/>
            <pc:sldMk cId="1442198668" sldId="298"/>
            <ac:picMk id="9222" creationId="{92A08B60-0DED-0503-32FE-36932ABBEA41}"/>
          </ac:picMkLst>
        </pc:picChg>
      </pc:sldChg>
      <pc:sldChg chg="new del">
        <pc:chgData name="Chung-Yuan Cheng" userId="a09f20b55ac566c1" providerId="LiveId" clId="{A281508A-A402-4515-A6D2-93B7B88B9803}" dt="2022-08-08T04:08:13.347" v="1077" actId="47"/>
        <pc:sldMkLst>
          <pc:docMk/>
          <pc:sldMk cId="2778588672" sldId="299"/>
        </pc:sldMkLst>
      </pc:sldChg>
      <pc:sldChg chg="addSp delSp modSp add del">
        <pc:chgData name="Chung-Yuan Cheng" userId="a09f20b55ac566c1" providerId="LiveId" clId="{A281508A-A402-4515-A6D2-93B7B88B9803}" dt="2022-08-15T08:29:15.948" v="3314" actId="47"/>
        <pc:sldMkLst>
          <pc:docMk/>
          <pc:sldMk cId="3994702513" sldId="299"/>
        </pc:sldMkLst>
        <pc:picChg chg="del">
          <ac:chgData name="Chung-Yuan Cheng" userId="a09f20b55ac566c1" providerId="LiveId" clId="{A281508A-A402-4515-A6D2-93B7B88B9803}" dt="2022-08-08T04:08:16.007" v="1079" actId="478"/>
          <ac:picMkLst>
            <pc:docMk/>
            <pc:sldMk cId="3994702513" sldId="299"/>
            <ac:picMk id="9218" creationId="{7A351AE3-AF0B-EEB8-4DD0-8CF6CA709C45}"/>
          </ac:picMkLst>
        </pc:picChg>
        <pc:picChg chg="mod">
          <ac:chgData name="Chung-Yuan Cheng" userId="a09f20b55ac566c1" providerId="LiveId" clId="{A281508A-A402-4515-A6D2-93B7B88B9803}" dt="2022-08-08T04:08:21.001" v="1081" actId="14100"/>
          <ac:picMkLst>
            <pc:docMk/>
            <pc:sldMk cId="3994702513" sldId="299"/>
            <ac:picMk id="9220" creationId="{EE22F12C-CEBD-819B-5A2A-53C180A0A89A}"/>
          </ac:picMkLst>
        </pc:picChg>
        <pc:picChg chg="add mod">
          <ac:chgData name="Chung-Yuan Cheng" userId="a09f20b55ac566c1" providerId="LiveId" clId="{A281508A-A402-4515-A6D2-93B7B88B9803}" dt="2022-08-08T04:08:59.122" v="1095" actId="1076"/>
          <ac:picMkLst>
            <pc:docMk/>
            <pc:sldMk cId="3994702513" sldId="299"/>
            <ac:picMk id="10242" creationId="{4CDC6D04-3263-D4CA-DA0F-A0653943434D}"/>
          </ac:picMkLst>
        </pc:picChg>
        <pc:picChg chg="add mod">
          <ac:chgData name="Chung-Yuan Cheng" userId="a09f20b55ac566c1" providerId="LiveId" clId="{A281508A-A402-4515-A6D2-93B7B88B9803}" dt="2022-08-08T04:08:57.195" v="1094" actId="1076"/>
          <ac:picMkLst>
            <pc:docMk/>
            <pc:sldMk cId="3994702513" sldId="299"/>
            <ac:picMk id="10244" creationId="{F97C572F-6FC9-C20B-55C0-95A1D5499872}"/>
          </ac:picMkLst>
        </pc:picChg>
      </pc:sldChg>
      <pc:sldChg chg="addSp delSp modSp new add del mod">
        <pc:chgData name="Chung-Yuan Cheng" userId="a09f20b55ac566c1" providerId="LiveId" clId="{A281508A-A402-4515-A6D2-93B7B88B9803}" dt="2022-08-15T08:29:15.948" v="3314" actId="47"/>
        <pc:sldMkLst>
          <pc:docMk/>
          <pc:sldMk cId="1407783710" sldId="300"/>
        </pc:sldMkLst>
        <pc:spChg chg="del">
          <ac:chgData name="Chung-Yuan Cheng" userId="a09f20b55ac566c1" providerId="LiveId" clId="{A281508A-A402-4515-A6D2-93B7B88B9803}" dt="2022-08-08T04:09:14.602" v="1097" actId="478"/>
          <ac:spMkLst>
            <pc:docMk/>
            <pc:sldMk cId="1407783710" sldId="300"/>
            <ac:spMk id="2" creationId="{DFCF9085-C108-FEB3-7F9F-9AA8E6D79CAF}"/>
          </ac:spMkLst>
        </pc:spChg>
        <pc:spChg chg="del">
          <ac:chgData name="Chung-Yuan Cheng" userId="a09f20b55ac566c1" providerId="LiveId" clId="{A281508A-A402-4515-A6D2-93B7B88B9803}" dt="2022-08-08T04:09:14.602" v="1097" actId="478"/>
          <ac:spMkLst>
            <pc:docMk/>
            <pc:sldMk cId="1407783710" sldId="300"/>
            <ac:spMk id="3" creationId="{F1EE88BF-BBE8-DA81-5430-2F6EB438E7D9}"/>
          </ac:spMkLst>
        </pc:spChg>
        <pc:picChg chg="add mod">
          <ac:chgData name="Chung-Yuan Cheng" userId="a09f20b55ac566c1" providerId="LiveId" clId="{A281508A-A402-4515-A6D2-93B7B88B9803}" dt="2022-08-08T04:09:31.748" v="1104" actId="1076"/>
          <ac:picMkLst>
            <pc:docMk/>
            <pc:sldMk cId="1407783710" sldId="300"/>
            <ac:picMk id="11266" creationId="{644A3732-7439-E582-03D0-78B228C9FB7A}"/>
          </ac:picMkLst>
        </pc:picChg>
        <pc:picChg chg="add mod">
          <ac:chgData name="Chung-Yuan Cheng" userId="a09f20b55ac566c1" providerId="LiveId" clId="{A281508A-A402-4515-A6D2-93B7B88B9803}" dt="2022-08-08T04:09:38.655" v="1107" actId="14100"/>
          <ac:picMkLst>
            <pc:docMk/>
            <pc:sldMk cId="1407783710" sldId="300"/>
            <ac:picMk id="11268" creationId="{31AF4256-EC3A-90AD-9C42-AAF23E2F377E}"/>
          </ac:picMkLst>
        </pc:picChg>
      </pc:sldChg>
      <pc:sldChg chg="addSp delSp modSp new mod">
        <pc:chgData name="Chung-Yuan Cheng" userId="a09f20b55ac566c1" providerId="LiveId" clId="{A281508A-A402-4515-A6D2-93B7B88B9803}" dt="2022-08-15T08:15:31.217" v="2720" actId="21"/>
        <pc:sldMkLst>
          <pc:docMk/>
          <pc:sldMk cId="2902478864" sldId="301"/>
        </pc:sldMkLst>
        <pc:spChg chg="del">
          <ac:chgData name="Chung-Yuan Cheng" userId="a09f20b55ac566c1" providerId="LiveId" clId="{A281508A-A402-4515-A6D2-93B7B88B9803}" dt="2022-08-15T08:03:36.283" v="2328" actId="478"/>
          <ac:spMkLst>
            <pc:docMk/>
            <pc:sldMk cId="2902478864" sldId="301"/>
            <ac:spMk id="2" creationId="{837E2FF5-C8F1-3260-5A8A-B012F6CACEF9}"/>
          </ac:spMkLst>
        </pc:spChg>
        <pc:spChg chg="del">
          <ac:chgData name="Chung-Yuan Cheng" userId="a09f20b55ac566c1" providerId="LiveId" clId="{A281508A-A402-4515-A6D2-93B7B88B9803}" dt="2022-08-15T08:03:36.283" v="2328" actId="478"/>
          <ac:spMkLst>
            <pc:docMk/>
            <pc:sldMk cId="2902478864" sldId="301"/>
            <ac:spMk id="3" creationId="{D08C2775-944F-042C-3F38-AF8767170761}"/>
          </ac:spMkLst>
        </pc:spChg>
        <pc:spChg chg="add del mod">
          <ac:chgData name="Chung-Yuan Cheng" userId="a09f20b55ac566c1" providerId="LiveId" clId="{A281508A-A402-4515-A6D2-93B7B88B9803}" dt="2022-08-15T08:15:22.455" v="2714" actId="21"/>
          <ac:spMkLst>
            <pc:docMk/>
            <pc:sldMk cId="2902478864" sldId="301"/>
            <ac:spMk id="2077" creationId="{BFDBD530-FEB5-7CB0-42C4-2DD5754878E8}"/>
          </ac:spMkLst>
        </pc:spChg>
        <pc:grpChg chg="mod">
          <ac:chgData name="Chung-Yuan Cheng" userId="a09f20b55ac566c1" providerId="LiveId" clId="{A281508A-A402-4515-A6D2-93B7B88B9803}" dt="2022-08-15T08:03:49.440" v="2332"/>
          <ac:grpSpMkLst>
            <pc:docMk/>
            <pc:sldMk cId="2902478864" sldId="301"/>
            <ac:grpSpMk id="6" creationId="{8E465F0D-8F87-C3DD-05C1-D6BE2FFADB2D}"/>
          </ac:grpSpMkLst>
        </pc:grpChg>
        <pc:grpChg chg="del mod">
          <ac:chgData name="Chung-Yuan Cheng" userId="a09f20b55ac566c1" providerId="LiveId" clId="{A281508A-A402-4515-A6D2-93B7B88B9803}" dt="2022-08-15T08:03:54.588" v="2341"/>
          <ac:grpSpMkLst>
            <pc:docMk/>
            <pc:sldMk cId="2902478864" sldId="301"/>
            <ac:grpSpMk id="11" creationId="{6F63E9A0-6696-1740-5E17-36502753163E}"/>
          </ac:grpSpMkLst>
        </pc:grpChg>
        <pc:grpChg chg="mod">
          <ac:chgData name="Chung-Yuan Cheng" userId="a09f20b55ac566c1" providerId="LiveId" clId="{A281508A-A402-4515-A6D2-93B7B88B9803}" dt="2022-08-15T08:03:54.588" v="2341"/>
          <ac:grpSpMkLst>
            <pc:docMk/>
            <pc:sldMk cId="2902478864" sldId="301"/>
            <ac:grpSpMk id="15" creationId="{4C004BA4-B4D4-4731-E9DE-1A4A26DBB1E5}"/>
          </ac:grpSpMkLst>
        </pc:grpChg>
        <pc:grpChg chg="mod">
          <ac:chgData name="Chung-Yuan Cheng" userId="a09f20b55ac566c1" providerId="LiveId" clId="{A281508A-A402-4515-A6D2-93B7B88B9803}" dt="2022-08-15T08:04:29.330" v="2360"/>
          <ac:grpSpMkLst>
            <pc:docMk/>
            <pc:sldMk cId="2902478864" sldId="301"/>
            <ac:grpSpMk id="28" creationId="{6BD322D7-7D76-88EB-31D2-823CEB549728}"/>
          </ac:grpSpMkLst>
        </pc:grpChg>
        <pc:grpChg chg="mod">
          <ac:chgData name="Chung-Yuan Cheng" userId="a09f20b55ac566c1" providerId="LiveId" clId="{A281508A-A402-4515-A6D2-93B7B88B9803}" dt="2022-08-15T08:04:34.250" v="2368"/>
          <ac:grpSpMkLst>
            <pc:docMk/>
            <pc:sldMk cId="2902478864" sldId="301"/>
            <ac:grpSpMk id="36" creationId="{253AE1E0-8C49-A70A-1B4A-8EE70F4D6F96}"/>
          </ac:grpSpMkLst>
        </pc:grpChg>
        <pc:grpChg chg="del mod">
          <ac:chgData name="Chung-Yuan Cheng" userId="a09f20b55ac566c1" providerId="LiveId" clId="{A281508A-A402-4515-A6D2-93B7B88B9803}" dt="2022-08-15T08:05:06.986" v="2381"/>
          <ac:grpSpMkLst>
            <pc:docMk/>
            <pc:sldMk cId="2902478864" sldId="301"/>
            <ac:grpSpMk id="43" creationId="{AF0A1349-6094-BBBF-A162-1E4D641352EC}"/>
          </ac:grpSpMkLst>
        </pc:grpChg>
        <pc:grpChg chg="mod">
          <ac:chgData name="Chung-Yuan Cheng" userId="a09f20b55ac566c1" providerId="LiveId" clId="{A281508A-A402-4515-A6D2-93B7B88B9803}" dt="2022-08-15T08:05:15.871" v="2399"/>
          <ac:grpSpMkLst>
            <pc:docMk/>
            <pc:sldMk cId="2902478864" sldId="301"/>
            <ac:grpSpMk id="60" creationId="{F80CA3C7-81B3-8224-9B09-EADFEB8B554D}"/>
          </ac:grpSpMkLst>
        </pc:grpChg>
        <pc:grpChg chg="mod">
          <ac:chgData name="Chung-Yuan Cheng" userId="a09f20b55ac566c1" providerId="LiveId" clId="{A281508A-A402-4515-A6D2-93B7B88B9803}" dt="2022-08-15T08:05:15.871" v="2399"/>
          <ac:grpSpMkLst>
            <pc:docMk/>
            <pc:sldMk cId="2902478864" sldId="301"/>
            <ac:grpSpMk id="61" creationId="{336890F9-A6AE-5670-D997-84183C61A700}"/>
          </ac:grpSpMkLst>
        </pc:grpChg>
        <pc:grpChg chg="mod">
          <ac:chgData name="Chung-Yuan Cheng" userId="a09f20b55ac566c1" providerId="LiveId" clId="{A281508A-A402-4515-A6D2-93B7B88B9803}" dt="2022-08-15T08:05:15.871" v="2399"/>
          <ac:grpSpMkLst>
            <pc:docMk/>
            <pc:sldMk cId="2902478864" sldId="301"/>
            <ac:grpSpMk id="62" creationId="{39E5098B-E4D6-D621-8EA0-1C5BDD967A6A}"/>
          </ac:grpSpMkLst>
        </pc:grpChg>
        <pc:grpChg chg="mod">
          <ac:chgData name="Chung-Yuan Cheng" userId="a09f20b55ac566c1" providerId="LiveId" clId="{A281508A-A402-4515-A6D2-93B7B88B9803}" dt="2022-08-15T08:06:28.551" v="2410"/>
          <ac:grpSpMkLst>
            <pc:docMk/>
            <pc:sldMk cId="2902478864" sldId="301"/>
            <ac:grpSpMk id="2058" creationId="{1CB4E721-FE69-4E46-8E4B-CCB1E0905516}"/>
          </ac:grpSpMkLst>
        </pc:grpChg>
        <pc:grpChg chg="mod">
          <ac:chgData name="Chung-Yuan Cheng" userId="a09f20b55ac566c1" providerId="LiveId" clId="{A281508A-A402-4515-A6D2-93B7B88B9803}" dt="2022-08-15T08:06:33.368" v="2413"/>
          <ac:grpSpMkLst>
            <pc:docMk/>
            <pc:sldMk cId="2902478864" sldId="301"/>
            <ac:grpSpMk id="2061" creationId="{C11FB51F-0D24-4C14-6D1D-3D59B1AEFD90}"/>
          </ac:grpSpMkLst>
        </pc:grpChg>
        <pc:grpChg chg="mod">
          <ac:chgData name="Chung-Yuan Cheng" userId="a09f20b55ac566c1" providerId="LiveId" clId="{A281508A-A402-4515-A6D2-93B7B88B9803}" dt="2022-08-15T08:06:34.819" v="2417"/>
          <ac:grpSpMkLst>
            <pc:docMk/>
            <pc:sldMk cId="2902478864" sldId="301"/>
            <ac:grpSpMk id="2065" creationId="{EAD34A06-6685-7BEC-F59E-CD524917E3F5}"/>
          </ac:grpSpMkLst>
        </pc:grpChg>
        <pc:grpChg chg="mod">
          <ac:chgData name="Chung-Yuan Cheng" userId="a09f20b55ac566c1" providerId="LiveId" clId="{A281508A-A402-4515-A6D2-93B7B88B9803}" dt="2022-08-15T08:06:40.537" v="2421"/>
          <ac:grpSpMkLst>
            <pc:docMk/>
            <pc:sldMk cId="2902478864" sldId="301"/>
            <ac:grpSpMk id="2069" creationId="{5B17F220-B1CC-F2C9-82B9-E766A3199432}"/>
          </ac:grpSpMkLst>
        </pc:grpChg>
        <pc:grpChg chg="del mod">
          <ac:chgData name="Chung-Yuan Cheng" userId="a09f20b55ac566c1" providerId="LiveId" clId="{A281508A-A402-4515-A6D2-93B7B88B9803}" dt="2022-08-15T08:06:44.732" v="2426"/>
          <ac:grpSpMkLst>
            <pc:docMk/>
            <pc:sldMk cId="2902478864" sldId="301"/>
            <ac:grpSpMk id="2072" creationId="{A57AF586-C103-A077-A4D7-191BB7D5F2A9}"/>
          </ac:grpSpMkLst>
        </pc:grpChg>
        <pc:grpChg chg="mod">
          <ac:chgData name="Chung-Yuan Cheng" userId="a09f20b55ac566c1" providerId="LiveId" clId="{A281508A-A402-4515-A6D2-93B7B88B9803}" dt="2022-08-15T08:06:44.732" v="2426"/>
          <ac:grpSpMkLst>
            <pc:docMk/>
            <pc:sldMk cId="2902478864" sldId="301"/>
            <ac:grpSpMk id="2074" creationId="{3DA64629-8133-D950-2B4C-7F678BA54AC8}"/>
          </ac:grpSpMkLst>
        </pc:grpChg>
        <pc:picChg chg="add">
          <ac:chgData name="Chung-Yuan Cheng" userId="a09f20b55ac566c1" providerId="LiveId" clId="{A281508A-A402-4515-A6D2-93B7B88B9803}" dt="2022-08-15T08:03:36.654" v="2329"/>
          <ac:picMkLst>
            <pc:docMk/>
            <pc:sldMk cId="2902478864" sldId="301"/>
            <ac:picMk id="2050" creationId="{5FB6EF5F-58E5-27EB-556B-A475F3869CD6}"/>
          </ac:picMkLst>
        </pc:picChg>
        <pc:picChg chg="add del mod">
          <ac:chgData name="Chung-Yuan Cheng" userId="a09f20b55ac566c1" providerId="LiveId" clId="{A281508A-A402-4515-A6D2-93B7B88B9803}" dt="2022-08-15T08:15:31.217" v="2720" actId="21"/>
          <ac:picMkLst>
            <pc:docMk/>
            <pc:sldMk cId="2902478864" sldId="301"/>
            <ac:picMk id="2075" creationId="{CCAE603A-F6C6-CDBA-9957-FAAECF0112EE}"/>
          </ac:picMkLst>
        </pc:picChg>
        <pc:picChg chg="add del mod">
          <ac:chgData name="Chung-Yuan Cheng" userId="a09f20b55ac566c1" providerId="LiveId" clId="{A281508A-A402-4515-A6D2-93B7B88B9803}" dt="2022-08-15T08:15:31.217" v="2720" actId="21"/>
          <ac:picMkLst>
            <pc:docMk/>
            <pc:sldMk cId="2902478864" sldId="301"/>
            <ac:picMk id="2076" creationId="{D8007645-FE12-957F-D2DF-48A28524E29C}"/>
          </ac:picMkLst>
        </pc:picChg>
        <pc:inkChg chg="add mod">
          <ac:chgData name="Chung-Yuan Cheng" userId="a09f20b55ac566c1" providerId="LiveId" clId="{A281508A-A402-4515-A6D2-93B7B88B9803}" dt="2022-08-15T08:03:49.440" v="2332"/>
          <ac:inkMkLst>
            <pc:docMk/>
            <pc:sldMk cId="2902478864" sldId="301"/>
            <ac:inkMk id="4" creationId="{7FD0BC4C-32BF-A843-45FF-F0F05EB4EE14}"/>
          </ac:inkMkLst>
        </pc:inkChg>
        <pc:inkChg chg="add mod">
          <ac:chgData name="Chung-Yuan Cheng" userId="a09f20b55ac566c1" providerId="LiveId" clId="{A281508A-A402-4515-A6D2-93B7B88B9803}" dt="2022-08-15T08:03:49.440" v="2332"/>
          <ac:inkMkLst>
            <pc:docMk/>
            <pc:sldMk cId="2902478864" sldId="301"/>
            <ac:inkMk id="5" creationId="{630F5AF6-406C-6A27-71E1-C92FAD0FD394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7" creationId="{B4534E34-4B16-5474-3726-0C523AFCF531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8" creationId="{8FC924D2-A188-9AB4-ADFA-035148F1D4FF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9" creationId="{1DFDFC77-6823-67CF-D5FE-A67A9B2E9F3C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10" creationId="{BBA8BDDA-1BC0-59C7-8ED8-49CC9F738042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12" creationId="{370CB59E-7F73-C219-E906-117B9CB8FA2C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13" creationId="{33C17CE9-610E-F392-C1C9-8C4D8622F60A}"/>
          </ac:inkMkLst>
        </pc:inkChg>
        <pc:inkChg chg="add mod">
          <ac:chgData name="Chung-Yuan Cheng" userId="a09f20b55ac566c1" providerId="LiveId" clId="{A281508A-A402-4515-A6D2-93B7B88B9803}" dt="2022-08-15T08:03:54.588" v="2341"/>
          <ac:inkMkLst>
            <pc:docMk/>
            <pc:sldMk cId="2902478864" sldId="301"/>
            <ac:inkMk id="14" creationId="{A56C2601-3004-E7C9-4903-C26F30F51DE6}"/>
          </ac:inkMkLst>
        </pc:inkChg>
        <pc:inkChg chg="add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16" creationId="{026F67F2-C84D-A5D3-0BFE-D1646994D852}"/>
          </ac:inkMkLst>
        </pc:inkChg>
        <pc:inkChg chg="add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17" creationId="{950F1BAF-C12A-1610-A0A0-C3CE4EF440DC}"/>
          </ac:inkMkLst>
        </pc:inkChg>
        <pc:inkChg chg="add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18" creationId="{097800D0-61D7-D55D-9B47-8149836D8D36}"/>
          </ac:inkMkLst>
        </pc:inkChg>
        <pc:inkChg chg="add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19" creationId="{1D5FD63B-C94F-C6FC-2E7F-AE70AA973171}"/>
          </ac:inkMkLst>
        </pc:inkChg>
        <pc:inkChg chg="add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20" creationId="{EB146CF0-8C34-A889-C9A6-7BDC62E15A63}"/>
          </ac:inkMkLst>
        </pc:inkChg>
        <pc:inkChg chg="add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21" creationId="{02C2472F-8334-C84E-1BC5-2C247FFCFC9E}"/>
          </ac:inkMkLst>
        </pc:inkChg>
        <pc:inkChg chg="add del mod">
          <ac:chgData name="Chung-Yuan Cheng" userId="a09f20b55ac566c1" providerId="LiveId" clId="{A281508A-A402-4515-A6D2-93B7B88B9803}" dt="2022-08-15T08:04:29.330" v="2358"/>
          <ac:inkMkLst>
            <pc:docMk/>
            <pc:sldMk cId="2902478864" sldId="301"/>
            <ac:inkMk id="22" creationId="{CF3BE6C7-47BE-02C7-A1FC-3534D504260D}"/>
          </ac:inkMkLst>
        </pc:inkChg>
        <pc:inkChg chg="add del mod">
          <ac:chgData name="Chung-Yuan Cheng" userId="a09f20b55ac566c1" providerId="LiveId" clId="{A281508A-A402-4515-A6D2-93B7B88B9803}" dt="2022-08-15T08:04:29.330" v="2357"/>
          <ac:inkMkLst>
            <pc:docMk/>
            <pc:sldMk cId="2902478864" sldId="301"/>
            <ac:inkMk id="23" creationId="{633561B2-11A6-CC53-AFAA-F2A4F1A3C751}"/>
          </ac:inkMkLst>
        </pc:inkChg>
        <pc:inkChg chg="add del mod">
          <ac:chgData name="Chung-Yuan Cheng" userId="a09f20b55ac566c1" providerId="LiveId" clId="{A281508A-A402-4515-A6D2-93B7B88B9803}" dt="2022-08-15T08:04:29.330" v="2356"/>
          <ac:inkMkLst>
            <pc:docMk/>
            <pc:sldMk cId="2902478864" sldId="301"/>
            <ac:inkMk id="24" creationId="{B4244BC9-84FD-9676-F3EC-A90320E3856D}"/>
          </ac:inkMkLst>
        </pc:inkChg>
        <pc:inkChg chg="add del mod">
          <ac:chgData name="Chung-Yuan Cheng" userId="a09f20b55ac566c1" providerId="LiveId" clId="{A281508A-A402-4515-A6D2-93B7B88B9803}" dt="2022-08-15T08:04:29.330" v="2355"/>
          <ac:inkMkLst>
            <pc:docMk/>
            <pc:sldMk cId="2902478864" sldId="301"/>
            <ac:inkMk id="25" creationId="{97C89DEC-6F8C-5758-B9B0-58AF72A710A5}"/>
          </ac:inkMkLst>
        </pc:inkChg>
        <pc:inkChg chg="add del mod">
          <ac:chgData name="Chung-Yuan Cheng" userId="a09f20b55ac566c1" providerId="LiveId" clId="{A281508A-A402-4515-A6D2-93B7B88B9803}" dt="2022-08-15T08:04:29.330" v="2360"/>
          <ac:inkMkLst>
            <pc:docMk/>
            <pc:sldMk cId="2902478864" sldId="301"/>
            <ac:inkMk id="26" creationId="{5EDDEC90-47EE-21CD-9670-318518016875}"/>
          </ac:inkMkLst>
        </pc:inkChg>
        <pc:inkChg chg="add del mod">
          <ac:chgData name="Chung-Yuan Cheng" userId="a09f20b55ac566c1" providerId="LiveId" clId="{A281508A-A402-4515-A6D2-93B7B88B9803}" dt="2022-08-15T08:04:29.330" v="2359"/>
          <ac:inkMkLst>
            <pc:docMk/>
            <pc:sldMk cId="2902478864" sldId="301"/>
            <ac:inkMk id="27" creationId="{AA61D3EA-110F-C2BA-74AA-3A04119D36E9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29" creationId="{2EE0A7E0-7858-2699-C6D6-66FEBF933266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30" creationId="{1152093D-0C86-19D6-06DE-F412F585370B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31" creationId="{C9BF1116-2AE4-2A98-7364-1BD4A731F2D2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32" creationId="{62B4C1DB-3D73-0324-EF0C-BB0C3FA32875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33" creationId="{1D3C543E-26F8-F7CD-890C-9F71785D6AEE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34" creationId="{9644F1F5-465D-C798-280E-994831B67F68}"/>
          </ac:inkMkLst>
        </pc:inkChg>
        <pc:inkChg chg="add mod">
          <ac:chgData name="Chung-Yuan Cheng" userId="a09f20b55ac566c1" providerId="LiveId" clId="{A281508A-A402-4515-A6D2-93B7B88B9803}" dt="2022-08-15T08:04:34.250" v="2368"/>
          <ac:inkMkLst>
            <pc:docMk/>
            <pc:sldMk cId="2902478864" sldId="301"/>
            <ac:inkMk id="35" creationId="{D817C794-8E50-C0C6-D631-840C2F601AA6}"/>
          </ac:inkMkLst>
        </pc:inkChg>
        <pc:inkChg chg="add del mod">
          <ac:chgData name="Chung-Yuan Cheng" userId="a09f20b55ac566c1" providerId="LiveId" clId="{A281508A-A402-4515-A6D2-93B7B88B9803}" dt="2022-08-15T08:05:06.985" v="2377"/>
          <ac:inkMkLst>
            <pc:docMk/>
            <pc:sldMk cId="2902478864" sldId="301"/>
            <ac:inkMk id="37" creationId="{6D77E370-8F9F-F00C-6408-643912655CD9}"/>
          </ac:inkMkLst>
        </pc:inkChg>
        <pc:inkChg chg="add del mod">
          <ac:chgData name="Chung-Yuan Cheng" userId="a09f20b55ac566c1" providerId="LiveId" clId="{A281508A-A402-4515-A6D2-93B7B88B9803}" dt="2022-08-15T08:05:06.985" v="2378"/>
          <ac:inkMkLst>
            <pc:docMk/>
            <pc:sldMk cId="2902478864" sldId="301"/>
            <ac:inkMk id="38" creationId="{3D715AAC-4C8A-F742-9901-D00BEF1DE952}"/>
          </ac:inkMkLst>
        </pc:inkChg>
        <pc:inkChg chg="add del mod">
          <ac:chgData name="Chung-Yuan Cheng" userId="a09f20b55ac566c1" providerId="LiveId" clId="{A281508A-A402-4515-A6D2-93B7B88B9803}" dt="2022-08-15T08:05:06.986" v="2381"/>
          <ac:inkMkLst>
            <pc:docMk/>
            <pc:sldMk cId="2902478864" sldId="301"/>
            <ac:inkMk id="39" creationId="{D8AFC6D6-4F9F-B214-EC79-B0E45AD88B76}"/>
          </ac:inkMkLst>
        </pc:inkChg>
        <pc:inkChg chg="add del mod">
          <ac:chgData name="Chung-Yuan Cheng" userId="a09f20b55ac566c1" providerId="LiveId" clId="{A281508A-A402-4515-A6D2-93B7B88B9803}" dt="2022-08-15T08:05:06.985" v="2376"/>
          <ac:inkMkLst>
            <pc:docMk/>
            <pc:sldMk cId="2902478864" sldId="301"/>
            <ac:inkMk id="40" creationId="{CB7A1061-73E2-BE80-3F36-F4D787516C7B}"/>
          </ac:inkMkLst>
        </pc:inkChg>
        <pc:inkChg chg="add del mod">
          <ac:chgData name="Chung-Yuan Cheng" userId="a09f20b55ac566c1" providerId="LiveId" clId="{A281508A-A402-4515-A6D2-93B7B88B9803}" dt="2022-08-15T08:05:08.154" v="2382"/>
          <ac:inkMkLst>
            <pc:docMk/>
            <pc:sldMk cId="2902478864" sldId="301"/>
            <ac:inkMk id="41" creationId="{79841394-C1E1-979F-D207-B3EDBC91A648}"/>
          </ac:inkMkLst>
        </pc:inkChg>
        <pc:inkChg chg="add del mod">
          <ac:chgData name="Chung-Yuan Cheng" userId="a09f20b55ac566c1" providerId="LiveId" clId="{A281508A-A402-4515-A6D2-93B7B88B9803}" dt="2022-08-15T08:05:06.986" v="2380"/>
          <ac:inkMkLst>
            <pc:docMk/>
            <pc:sldMk cId="2902478864" sldId="301"/>
            <ac:inkMk id="42" creationId="{E734D7D8-2E44-44B0-86BC-4744589DEABB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44" creationId="{8E04CFA2-17F7-306A-572D-6F583F7D0CE4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45" creationId="{B2F2A187-C040-13D6-8106-0E3E58F36861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46" creationId="{4462CD2D-0F24-E09B-F2CA-828D15124166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47" creationId="{BDDB6D6D-31D1-2CA4-F20C-D65C5A4C5B8B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48" creationId="{0C824BEB-7AEE-49B8-FF0D-D11DE0F052FF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49" creationId="{4C26E23C-0DF8-ADE8-7117-D2E7DAA88CD0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0" creationId="{AB142920-8FCA-7B8D-57BE-2AC28A8F2E1A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1" creationId="{F3EFB02A-7420-834B-3513-84B434C8E7C1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2" creationId="{1496CA6B-B120-D47E-4F01-DCEC4E93D49C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3" creationId="{D35FD410-D72B-AB3C-39E9-1C376A01B01D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4" creationId="{8995ACDE-2155-4568-BE57-B154EA6A0CF1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5" creationId="{E41CAFD2-4F09-1089-56D5-1D5526B35FD1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6" creationId="{62C93060-BD1C-C4E9-7FDF-2056D8AECF87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7" creationId="{3A69BFD9-4BB1-4839-9CBE-00E3F4E6BA3E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8" creationId="{04D6A37A-AA48-2F5A-8219-61611E95F345}"/>
          </ac:inkMkLst>
        </pc:inkChg>
        <pc:inkChg chg="add mod">
          <ac:chgData name="Chung-Yuan Cheng" userId="a09f20b55ac566c1" providerId="LiveId" clId="{A281508A-A402-4515-A6D2-93B7B88B9803}" dt="2022-08-15T08:05:15.871" v="2399"/>
          <ac:inkMkLst>
            <pc:docMk/>
            <pc:sldMk cId="2902478864" sldId="301"/>
            <ac:inkMk id="59" creationId="{F952CB12-982B-716F-2C50-B06740FE9887}"/>
          </ac:inkMkLst>
        </pc:inkChg>
        <pc:inkChg chg="add">
          <ac:chgData name="Chung-Yuan Cheng" userId="a09f20b55ac566c1" providerId="LiveId" clId="{A281508A-A402-4515-A6D2-93B7B88B9803}" dt="2022-08-15T08:06:05.028" v="2400" actId="9405"/>
          <ac:inkMkLst>
            <pc:docMk/>
            <pc:sldMk cId="2902478864" sldId="301"/>
            <ac:inkMk id="63" creationId="{9D20C084-5A39-8048-987B-AC775CFD4841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48" creationId="{8D702FF5-83F9-26D4-426E-B95BF63649C3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49" creationId="{C9E04426-CC40-A10C-08E5-D79EFBC61241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1" creationId="{3B9A12F3-3BBE-5C4C-E491-81293B6DF613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2" creationId="{4E47CA96-277C-5940-35E0-4C2A86AF5D75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3" creationId="{B4D6C416-5EBE-8EFB-7A32-6094D591AD4B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4" creationId="{5850F534-C1DF-FA08-D714-C455C9A83CA4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5" creationId="{A1542405-4E38-9A0B-EEC4-BA9529F76263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6" creationId="{E6F3A580-0D14-8FA7-E21F-05AC6C375354}"/>
          </ac:inkMkLst>
        </pc:inkChg>
        <pc:inkChg chg="add mod">
          <ac:chgData name="Chung-Yuan Cheng" userId="a09f20b55ac566c1" providerId="LiveId" clId="{A281508A-A402-4515-A6D2-93B7B88B9803}" dt="2022-08-15T08:06:28.551" v="2410"/>
          <ac:inkMkLst>
            <pc:docMk/>
            <pc:sldMk cId="2902478864" sldId="301"/>
            <ac:inkMk id="2057" creationId="{AE5FCBFC-1257-75DF-8493-EF8E60E41986}"/>
          </ac:inkMkLst>
        </pc:inkChg>
        <pc:inkChg chg="add mod">
          <ac:chgData name="Chung-Yuan Cheng" userId="a09f20b55ac566c1" providerId="LiveId" clId="{A281508A-A402-4515-A6D2-93B7B88B9803}" dt="2022-08-15T08:06:33.368" v="2413"/>
          <ac:inkMkLst>
            <pc:docMk/>
            <pc:sldMk cId="2902478864" sldId="301"/>
            <ac:inkMk id="2059" creationId="{4416DAFF-6BAF-3635-6522-B5574425C138}"/>
          </ac:inkMkLst>
        </pc:inkChg>
        <pc:inkChg chg="add mod">
          <ac:chgData name="Chung-Yuan Cheng" userId="a09f20b55ac566c1" providerId="LiveId" clId="{A281508A-A402-4515-A6D2-93B7B88B9803}" dt="2022-08-15T08:06:33.368" v="2413"/>
          <ac:inkMkLst>
            <pc:docMk/>
            <pc:sldMk cId="2902478864" sldId="301"/>
            <ac:inkMk id="2060" creationId="{C1D840CC-C5CE-0C95-87AE-83E23DB00080}"/>
          </ac:inkMkLst>
        </pc:inkChg>
        <pc:inkChg chg="add mod">
          <ac:chgData name="Chung-Yuan Cheng" userId="a09f20b55ac566c1" providerId="LiveId" clId="{A281508A-A402-4515-A6D2-93B7B88B9803}" dt="2022-08-15T08:06:34.819" v="2417"/>
          <ac:inkMkLst>
            <pc:docMk/>
            <pc:sldMk cId="2902478864" sldId="301"/>
            <ac:inkMk id="2062" creationId="{A2FBF937-2A80-36CD-1466-71F282856E05}"/>
          </ac:inkMkLst>
        </pc:inkChg>
        <pc:inkChg chg="add mod">
          <ac:chgData name="Chung-Yuan Cheng" userId="a09f20b55ac566c1" providerId="LiveId" clId="{A281508A-A402-4515-A6D2-93B7B88B9803}" dt="2022-08-15T08:06:34.819" v="2417"/>
          <ac:inkMkLst>
            <pc:docMk/>
            <pc:sldMk cId="2902478864" sldId="301"/>
            <ac:inkMk id="2063" creationId="{A3F45178-EA30-3396-245D-E51AB6CFFEC2}"/>
          </ac:inkMkLst>
        </pc:inkChg>
        <pc:inkChg chg="add mod">
          <ac:chgData name="Chung-Yuan Cheng" userId="a09f20b55ac566c1" providerId="LiveId" clId="{A281508A-A402-4515-A6D2-93B7B88B9803}" dt="2022-08-15T08:06:34.819" v="2417"/>
          <ac:inkMkLst>
            <pc:docMk/>
            <pc:sldMk cId="2902478864" sldId="301"/>
            <ac:inkMk id="2064" creationId="{67E06F7A-D834-7C16-A913-B3CBB4F9E8C0}"/>
          </ac:inkMkLst>
        </pc:inkChg>
        <pc:inkChg chg="add mod">
          <ac:chgData name="Chung-Yuan Cheng" userId="a09f20b55ac566c1" providerId="LiveId" clId="{A281508A-A402-4515-A6D2-93B7B88B9803}" dt="2022-08-15T08:06:40.537" v="2421"/>
          <ac:inkMkLst>
            <pc:docMk/>
            <pc:sldMk cId="2902478864" sldId="301"/>
            <ac:inkMk id="2066" creationId="{AF6E76E6-3910-6F1E-020D-F759542DA274}"/>
          </ac:inkMkLst>
        </pc:inkChg>
        <pc:inkChg chg="add mod">
          <ac:chgData name="Chung-Yuan Cheng" userId="a09f20b55ac566c1" providerId="LiveId" clId="{A281508A-A402-4515-A6D2-93B7B88B9803}" dt="2022-08-15T08:06:40.537" v="2421"/>
          <ac:inkMkLst>
            <pc:docMk/>
            <pc:sldMk cId="2902478864" sldId="301"/>
            <ac:inkMk id="2067" creationId="{5936698B-547D-AA06-CDA1-C847350BE2B1}"/>
          </ac:inkMkLst>
        </pc:inkChg>
        <pc:inkChg chg="add mod">
          <ac:chgData name="Chung-Yuan Cheng" userId="a09f20b55ac566c1" providerId="LiveId" clId="{A281508A-A402-4515-A6D2-93B7B88B9803}" dt="2022-08-15T08:06:40.537" v="2421"/>
          <ac:inkMkLst>
            <pc:docMk/>
            <pc:sldMk cId="2902478864" sldId="301"/>
            <ac:inkMk id="2068" creationId="{4B37069F-784B-E0C7-B848-BF5574A70760}"/>
          </ac:inkMkLst>
        </pc:inkChg>
        <pc:inkChg chg="add mod">
          <ac:chgData name="Chung-Yuan Cheng" userId="a09f20b55ac566c1" providerId="LiveId" clId="{A281508A-A402-4515-A6D2-93B7B88B9803}" dt="2022-08-15T08:06:44.732" v="2426"/>
          <ac:inkMkLst>
            <pc:docMk/>
            <pc:sldMk cId="2902478864" sldId="301"/>
            <ac:inkMk id="2070" creationId="{FC05CE35-7D2F-5B43-0D04-00D26736DC1A}"/>
          </ac:inkMkLst>
        </pc:inkChg>
        <pc:inkChg chg="add mod">
          <ac:chgData name="Chung-Yuan Cheng" userId="a09f20b55ac566c1" providerId="LiveId" clId="{A281508A-A402-4515-A6D2-93B7B88B9803}" dt="2022-08-15T08:06:44.732" v="2426"/>
          <ac:inkMkLst>
            <pc:docMk/>
            <pc:sldMk cId="2902478864" sldId="301"/>
            <ac:inkMk id="2071" creationId="{262BB939-F04F-C830-A91B-7FA8FE857423}"/>
          </ac:inkMkLst>
        </pc:inkChg>
        <pc:inkChg chg="add mod">
          <ac:chgData name="Chung-Yuan Cheng" userId="a09f20b55ac566c1" providerId="LiveId" clId="{A281508A-A402-4515-A6D2-93B7B88B9803}" dt="2022-08-15T08:06:44.732" v="2426"/>
          <ac:inkMkLst>
            <pc:docMk/>
            <pc:sldMk cId="2902478864" sldId="301"/>
            <ac:inkMk id="2073" creationId="{837F7E24-9AE1-D576-03E6-3BD1AAC09139}"/>
          </ac:inkMkLst>
        </pc:inkChg>
      </pc:sldChg>
      <pc:sldChg chg="addSp delSp modSp new mod ord">
        <pc:chgData name="Chung-Yuan Cheng" userId="a09f20b55ac566c1" providerId="LiveId" clId="{A281508A-A402-4515-A6D2-93B7B88B9803}" dt="2022-08-15T08:11:33.161" v="2657" actId="1076"/>
        <pc:sldMkLst>
          <pc:docMk/>
          <pc:sldMk cId="3435578632" sldId="302"/>
        </pc:sldMkLst>
        <pc:spChg chg="del">
          <ac:chgData name="Chung-Yuan Cheng" userId="a09f20b55ac566c1" providerId="LiveId" clId="{A281508A-A402-4515-A6D2-93B7B88B9803}" dt="2022-08-15T08:09:16.163" v="2444" actId="478"/>
          <ac:spMkLst>
            <pc:docMk/>
            <pc:sldMk cId="3435578632" sldId="302"/>
            <ac:spMk id="2" creationId="{551BFFD2-149E-BFA3-ADAF-681601F9973A}"/>
          </ac:spMkLst>
        </pc:spChg>
        <pc:spChg chg="del">
          <ac:chgData name="Chung-Yuan Cheng" userId="a09f20b55ac566c1" providerId="LiveId" clId="{A281508A-A402-4515-A6D2-93B7B88B9803}" dt="2022-08-15T08:09:15.486" v="2443" actId="478"/>
          <ac:spMkLst>
            <pc:docMk/>
            <pc:sldMk cId="3435578632" sldId="302"/>
            <ac:spMk id="3" creationId="{D2FF9B5E-3CCC-E993-D778-A43BF7EC5E4E}"/>
          </ac:spMkLst>
        </pc:spChg>
        <pc:spChg chg="add mod">
          <ac:chgData name="Chung-Yuan Cheng" userId="a09f20b55ac566c1" providerId="LiveId" clId="{A281508A-A402-4515-A6D2-93B7B88B9803}" dt="2022-08-15T08:10:41.120" v="2521" actId="1076"/>
          <ac:spMkLst>
            <pc:docMk/>
            <pc:sldMk cId="3435578632" sldId="302"/>
            <ac:spMk id="4" creationId="{3C127C0B-2197-F95F-8A93-B2C5A2EE57C0}"/>
          </ac:spMkLst>
        </pc:spChg>
        <pc:spChg chg="add mod">
          <ac:chgData name="Chung-Yuan Cheng" userId="a09f20b55ac566c1" providerId="LiveId" clId="{A281508A-A402-4515-A6D2-93B7B88B9803}" dt="2022-08-15T08:11:33.161" v="2657" actId="1076"/>
          <ac:spMkLst>
            <pc:docMk/>
            <pc:sldMk cId="3435578632" sldId="302"/>
            <ac:spMk id="5" creationId="{E9A6166E-164E-8116-338E-0688D3003E47}"/>
          </ac:spMkLst>
        </pc:spChg>
        <pc:picChg chg="add mod">
          <ac:chgData name="Chung-Yuan Cheng" userId="a09f20b55ac566c1" providerId="LiveId" clId="{A281508A-A402-4515-A6D2-93B7B88B9803}" dt="2022-08-15T08:09:38.936" v="2453" actId="14100"/>
          <ac:picMkLst>
            <pc:docMk/>
            <pc:sldMk cId="3435578632" sldId="302"/>
            <ac:picMk id="3074" creationId="{16D740D7-4D55-0963-98AB-CC78ADC08D0E}"/>
          </ac:picMkLst>
        </pc:picChg>
        <pc:picChg chg="add mod">
          <ac:chgData name="Chung-Yuan Cheng" userId="a09f20b55ac566c1" providerId="LiveId" clId="{A281508A-A402-4515-A6D2-93B7B88B9803}" dt="2022-08-15T08:09:34.495" v="2451" actId="1076"/>
          <ac:picMkLst>
            <pc:docMk/>
            <pc:sldMk cId="3435578632" sldId="302"/>
            <ac:picMk id="3076" creationId="{0AB3F8E5-95E6-8246-4FE8-5EE957053C2F}"/>
          </ac:picMkLst>
        </pc:picChg>
      </pc:sldChg>
      <pc:sldChg chg="addSp delSp modSp new mod">
        <pc:chgData name="Chung-Yuan Cheng" userId="a09f20b55ac566c1" providerId="LiveId" clId="{A281508A-A402-4515-A6D2-93B7B88B9803}" dt="2022-08-15T08:26:42.005" v="3231" actId="20577"/>
        <pc:sldMkLst>
          <pc:docMk/>
          <pc:sldMk cId="624343584" sldId="303"/>
        </pc:sldMkLst>
        <pc:spChg chg="del">
          <ac:chgData name="Chung-Yuan Cheng" userId="a09f20b55ac566c1" providerId="LiveId" clId="{A281508A-A402-4515-A6D2-93B7B88B9803}" dt="2022-08-15T08:15:25.307" v="2716" actId="478"/>
          <ac:spMkLst>
            <pc:docMk/>
            <pc:sldMk cId="624343584" sldId="303"/>
            <ac:spMk id="2" creationId="{F489B01D-1412-0E43-0868-980D506B74CF}"/>
          </ac:spMkLst>
        </pc:spChg>
        <pc:spChg chg="add del">
          <ac:chgData name="Chung-Yuan Cheng" userId="a09f20b55ac566c1" providerId="LiveId" clId="{A281508A-A402-4515-A6D2-93B7B88B9803}" dt="2022-08-15T08:15:27.990" v="2719" actId="21"/>
          <ac:spMkLst>
            <pc:docMk/>
            <pc:sldMk cId="624343584" sldId="303"/>
            <ac:spMk id="3" creationId="{86A74B0A-40D7-CE32-BF01-B8C91EE0942A}"/>
          </ac:spMkLst>
        </pc:spChg>
        <pc:spChg chg="add mod">
          <ac:chgData name="Chung-Yuan Cheng" userId="a09f20b55ac566c1" providerId="LiveId" clId="{A281508A-A402-4515-A6D2-93B7B88B9803}" dt="2022-08-15T08:15:40.672" v="2729" actId="1076"/>
          <ac:spMkLst>
            <pc:docMk/>
            <pc:sldMk cId="624343584" sldId="303"/>
            <ac:spMk id="4" creationId="{826E600F-5891-6AB5-718C-6786A5E009DF}"/>
          </ac:spMkLst>
        </pc:spChg>
        <pc:graphicFrameChg chg="add del mod modGraphic">
          <ac:chgData name="Chung-Yuan Cheng" userId="a09f20b55ac566c1" providerId="LiveId" clId="{A281508A-A402-4515-A6D2-93B7B88B9803}" dt="2022-08-15T08:17:45.890" v="2755" actId="478"/>
          <ac:graphicFrameMkLst>
            <pc:docMk/>
            <pc:sldMk cId="624343584" sldId="303"/>
            <ac:graphicFrameMk id="13" creationId="{A107F650-EDC7-76CB-34D8-52B618ABC17F}"/>
          </ac:graphicFrameMkLst>
        </pc:graphicFrameChg>
        <pc:graphicFrameChg chg="add mod modGraphic">
          <ac:chgData name="Chung-Yuan Cheng" userId="a09f20b55ac566c1" providerId="LiveId" clId="{A281508A-A402-4515-A6D2-93B7B88B9803}" dt="2022-08-15T08:26:42.005" v="3231" actId="20577"/>
          <ac:graphicFrameMkLst>
            <pc:docMk/>
            <pc:sldMk cId="624343584" sldId="303"/>
            <ac:graphicFrameMk id="14" creationId="{AC1C7DB3-5668-B7F3-6783-21A2870A5429}"/>
          </ac:graphicFrameMkLst>
        </pc:graphicFrameChg>
        <pc:picChg chg="add mod">
          <ac:chgData name="Chung-Yuan Cheng" userId="a09f20b55ac566c1" providerId="LiveId" clId="{A281508A-A402-4515-A6D2-93B7B88B9803}" dt="2022-08-15T08:15:32.026" v="2721"/>
          <ac:picMkLst>
            <pc:docMk/>
            <pc:sldMk cId="624343584" sldId="303"/>
            <ac:picMk id="5" creationId="{475485D3-8485-ADF0-CDED-1C180AAB206C}"/>
          </ac:picMkLst>
        </pc:picChg>
        <pc:picChg chg="add mod">
          <ac:chgData name="Chung-Yuan Cheng" userId="a09f20b55ac566c1" providerId="LiveId" clId="{A281508A-A402-4515-A6D2-93B7B88B9803}" dt="2022-08-15T08:15:32.026" v="2721"/>
          <ac:picMkLst>
            <pc:docMk/>
            <pc:sldMk cId="624343584" sldId="303"/>
            <ac:picMk id="6" creationId="{692351E4-869B-FDA8-6F32-2E74912AAC61}"/>
          </ac:picMkLst>
        </pc:picChg>
        <pc:picChg chg="add mod">
          <ac:chgData name="Chung-Yuan Cheng" userId="a09f20b55ac566c1" providerId="LiveId" clId="{A281508A-A402-4515-A6D2-93B7B88B9803}" dt="2022-08-15T08:16:59.535" v="2740" actId="1076"/>
          <ac:picMkLst>
            <pc:docMk/>
            <pc:sldMk cId="624343584" sldId="303"/>
            <ac:picMk id="8" creationId="{D9F5898F-0403-54B8-D523-CD6F8C220095}"/>
          </ac:picMkLst>
        </pc:picChg>
        <pc:picChg chg="add mod">
          <ac:chgData name="Chung-Yuan Cheng" userId="a09f20b55ac566c1" providerId="LiveId" clId="{A281508A-A402-4515-A6D2-93B7B88B9803}" dt="2022-08-15T08:21:29.232" v="3004" actId="14100"/>
          <ac:picMkLst>
            <pc:docMk/>
            <pc:sldMk cId="624343584" sldId="303"/>
            <ac:picMk id="10" creationId="{F2BB409F-7A26-8C69-3EE3-46C7938F8165}"/>
          </ac:picMkLst>
        </pc:picChg>
        <pc:picChg chg="add mod">
          <ac:chgData name="Chung-Yuan Cheng" userId="a09f20b55ac566c1" providerId="LiveId" clId="{A281508A-A402-4515-A6D2-93B7B88B9803}" dt="2022-08-15T08:21:26.794" v="3002" actId="1076"/>
          <ac:picMkLst>
            <pc:docMk/>
            <pc:sldMk cId="624343584" sldId="303"/>
            <ac:picMk id="12" creationId="{DD081052-7589-117E-EC98-6395C9B58E8F}"/>
          </ac:picMkLst>
        </pc:picChg>
      </pc:sldChg>
      <pc:sldChg chg="modSp add mod">
        <pc:chgData name="Chung-Yuan Cheng" userId="a09f20b55ac566c1" providerId="LiveId" clId="{A281508A-A402-4515-A6D2-93B7B88B9803}" dt="2022-08-15T08:28:03.252" v="3284" actId="20577"/>
        <pc:sldMkLst>
          <pc:docMk/>
          <pc:sldMk cId="207828477" sldId="304"/>
        </pc:sldMkLst>
        <pc:spChg chg="mod">
          <ac:chgData name="Chung-Yuan Cheng" userId="a09f20b55ac566c1" providerId="LiveId" clId="{A281508A-A402-4515-A6D2-93B7B88B9803}" dt="2022-08-15T08:28:03.252" v="3284" actId="20577"/>
          <ac:spMkLst>
            <pc:docMk/>
            <pc:sldMk cId="207828477" sldId="304"/>
            <ac:spMk id="5" creationId="{7ADA7D19-59A8-4DDF-DF15-F7E318B446BE}"/>
          </ac:spMkLst>
        </pc:spChg>
      </pc:sldChg>
      <pc:sldChg chg="add del">
        <pc:chgData name="Chung-Yuan Cheng" userId="a09f20b55ac566c1" providerId="LiveId" clId="{A281508A-A402-4515-A6D2-93B7B88B9803}" dt="2022-08-15T08:27:40.572" v="3235"/>
        <pc:sldMkLst>
          <pc:docMk/>
          <pc:sldMk cId="905088967" sldId="304"/>
        </pc:sldMkLst>
      </pc:sldChg>
      <pc:sldChg chg="add del">
        <pc:chgData name="Chung-Yuan Cheng" userId="a09f20b55ac566c1" providerId="LiveId" clId="{A281508A-A402-4515-A6D2-93B7B88B9803}" dt="2022-08-15T08:27:38.192" v="3233"/>
        <pc:sldMkLst>
          <pc:docMk/>
          <pc:sldMk cId="4103600411" sldId="304"/>
        </pc:sldMkLst>
      </pc:sldChg>
      <pc:sldChg chg="addSp delSp modSp new mod">
        <pc:chgData name="Chung-Yuan Cheng" userId="a09f20b55ac566c1" providerId="LiveId" clId="{A281508A-A402-4515-A6D2-93B7B88B9803}" dt="2022-08-15T08:30:06.153" v="3361" actId="1076"/>
        <pc:sldMkLst>
          <pc:docMk/>
          <pc:sldMk cId="310109243" sldId="305"/>
        </pc:sldMkLst>
        <pc:spChg chg="del">
          <ac:chgData name="Chung-Yuan Cheng" userId="a09f20b55ac566c1" providerId="LiveId" clId="{A281508A-A402-4515-A6D2-93B7B88B9803}" dt="2022-08-15T08:29:36.128" v="3348" actId="478"/>
          <ac:spMkLst>
            <pc:docMk/>
            <pc:sldMk cId="310109243" sldId="305"/>
            <ac:spMk id="2" creationId="{C7919DB2-5D99-B121-5D75-50B6EBA99FB0}"/>
          </ac:spMkLst>
        </pc:spChg>
        <pc:spChg chg="del">
          <ac:chgData name="Chung-Yuan Cheng" userId="a09f20b55ac566c1" providerId="LiveId" clId="{A281508A-A402-4515-A6D2-93B7B88B9803}" dt="2022-08-15T08:29:36.128" v="3348" actId="478"/>
          <ac:spMkLst>
            <pc:docMk/>
            <pc:sldMk cId="310109243" sldId="305"/>
            <ac:spMk id="3" creationId="{2E1795B8-38F1-63F0-CC26-AA4F8F2677C2}"/>
          </ac:spMkLst>
        </pc:spChg>
        <pc:picChg chg="add mod">
          <ac:chgData name="Chung-Yuan Cheng" userId="a09f20b55ac566c1" providerId="LiveId" clId="{A281508A-A402-4515-A6D2-93B7B88B9803}" dt="2022-08-15T08:29:54.969" v="3356" actId="1076"/>
          <ac:picMkLst>
            <pc:docMk/>
            <pc:sldMk cId="310109243" sldId="305"/>
            <ac:picMk id="6146" creationId="{9C28C30F-21F3-BA33-05F7-50A9551F8C0D}"/>
          </ac:picMkLst>
        </pc:picChg>
        <pc:picChg chg="add mod">
          <ac:chgData name="Chung-Yuan Cheng" userId="a09f20b55ac566c1" providerId="LiveId" clId="{A281508A-A402-4515-A6D2-93B7B88B9803}" dt="2022-08-15T08:30:06.153" v="3361" actId="1076"/>
          <ac:picMkLst>
            <pc:docMk/>
            <pc:sldMk cId="310109243" sldId="305"/>
            <ac:picMk id="6148" creationId="{40914966-8AF6-BA90-66B8-5C170352263B}"/>
          </ac:picMkLst>
        </pc:picChg>
      </pc:sldChg>
      <pc:sldChg chg="addSp delSp new mod">
        <pc:chgData name="Chung-Yuan Cheng" userId="a09f20b55ac566c1" providerId="LiveId" clId="{A281508A-A402-4515-A6D2-93B7B88B9803}" dt="2022-08-15T08:30:36.153" v="3364"/>
        <pc:sldMkLst>
          <pc:docMk/>
          <pc:sldMk cId="368793095" sldId="306"/>
        </pc:sldMkLst>
        <pc:spChg chg="del">
          <ac:chgData name="Chung-Yuan Cheng" userId="a09f20b55ac566c1" providerId="LiveId" clId="{A281508A-A402-4515-A6D2-93B7B88B9803}" dt="2022-08-15T08:30:35.759" v="3363" actId="478"/>
          <ac:spMkLst>
            <pc:docMk/>
            <pc:sldMk cId="368793095" sldId="306"/>
            <ac:spMk id="2" creationId="{17726101-E706-F07D-FDB4-DE2A3BDD9E52}"/>
          </ac:spMkLst>
        </pc:spChg>
        <pc:spChg chg="del">
          <ac:chgData name="Chung-Yuan Cheng" userId="a09f20b55ac566c1" providerId="LiveId" clId="{A281508A-A402-4515-A6D2-93B7B88B9803}" dt="2022-08-15T08:30:35.759" v="3363" actId="478"/>
          <ac:spMkLst>
            <pc:docMk/>
            <pc:sldMk cId="368793095" sldId="306"/>
            <ac:spMk id="3" creationId="{EB61B0EA-3491-61C4-DFA9-31682260CD1D}"/>
          </ac:spMkLst>
        </pc:spChg>
        <pc:picChg chg="add">
          <ac:chgData name="Chung-Yuan Cheng" userId="a09f20b55ac566c1" providerId="LiveId" clId="{A281508A-A402-4515-A6D2-93B7B88B9803}" dt="2022-08-15T08:30:36.153" v="3364"/>
          <ac:picMkLst>
            <pc:docMk/>
            <pc:sldMk cId="368793095" sldId="306"/>
            <ac:picMk id="7170" creationId="{C41E9FA7-B4EE-BE4E-DA6F-B7D76C9CA3AB}"/>
          </ac:picMkLst>
        </pc:picChg>
      </pc:sldChg>
      <pc:sldChg chg="addSp delSp modSp new mod">
        <pc:chgData name="Chung-Yuan Cheng" userId="a09f20b55ac566c1" providerId="LiveId" clId="{A281508A-A402-4515-A6D2-93B7B88B9803}" dt="2022-08-15T08:32:35.424" v="3389" actId="1076"/>
        <pc:sldMkLst>
          <pc:docMk/>
          <pc:sldMk cId="771912463" sldId="307"/>
        </pc:sldMkLst>
        <pc:spChg chg="del">
          <ac:chgData name="Chung-Yuan Cheng" userId="a09f20b55ac566c1" providerId="LiveId" clId="{A281508A-A402-4515-A6D2-93B7B88B9803}" dt="2022-08-15T08:30:53.574" v="3366" actId="478"/>
          <ac:spMkLst>
            <pc:docMk/>
            <pc:sldMk cId="771912463" sldId="307"/>
            <ac:spMk id="2" creationId="{C1C91BF8-DF40-5C61-AC92-350AAB5D5D6F}"/>
          </ac:spMkLst>
        </pc:spChg>
        <pc:spChg chg="del">
          <ac:chgData name="Chung-Yuan Cheng" userId="a09f20b55ac566c1" providerId="LiveId" clId="{A281508A-A402-4515-A6D2-93B7B88B9803}" dt="2022-08-15T08:30:53.574" v="3366" actId="478"/>
          <ac:spMkLst>
            <pc:docMk/>
            <pc:sldMk cId="771912463" sldId="307"/>
            <ac:spMk id="3" creationId="{6712B82C-657E-EFC1-CE9E-2EADCA8FA1C4}"/>
          </ac:spMkLst>
        </pc:spChg>
        <pc:picChg chg="add mod">
          <ac:chgData name="Chung-Yuan Cheng" userId="a09f20b55ac566c1" providerId="LiveId" clId="{A281508A-A402-4515-A6D2-93B7B88B9803}" dt="2022-08-15T08:32:25.999" v="3385" actId="1076"/>
          <ac:picMkLst>
            <pc:docMk/>
            <pc:sldMk cId="771912463" sldId="307"/>
            <ac:picMk id="5" creationId="{38E52482-FBD3-859C-549F-6CEA84A0A8C4}"/>
          </ac:picMkLst>
        </pc:picChg>
        <pc:picChg chg="add mod">
          <ac:chgData name="Chung-Yuan Cheng" userId="a09f20b55ac566c1" providerId="LiveId" clId="{A281508A-A402-4515-A6D2-93B7B88B9803}" dt="2022-08-15T08:32:35.424" v="3389" actId="1076"/>
          <ac:picMkLst>
            <pc:docMk/>
            <pc:sldMk cId="771912463" sldId="307"/>
            <ac:picMk id="8194" creationId="{5C86E2C0-0BF6-5887-82D6-FF1AF57CBA5A}"/>
          </ac:picMkLst>
        </pc:picChg>
        <pc:picChg chg="add mod">
          <ac:chgData name="Chung-Yuan Cheng" userId="a09f20b55ac566c1" providerId="LiveId" clId="{A281508A-A402-4515-A6D2-93B7B88B9803}" dt="2022-08-15T08:32:31.928" v="3388" actId="1076"/>
          <ac:picMkLst>
            <pc:docMk/>
            <pc:sldMk cId="771912463" sldId="307"/>
            <ac:picMk id="8196" creationId="{2A7FB03B-7E25-B8EC-F389-B763FEF9D48F}"/>
          </ac:picMkLst>
        </pc:picChg>
      </pc:sldChg>
    </pc:docChg>
  </pc:docChgLst>
  <pc:docChgLst>
    <pc:chgData name="Chung-Yuan Cheng" userId="a09f20b55ac566c1" providerId="LiveId" clId="{C333F59E-E070-48BF-9FA4-ABE954170856}"/>
    <pc:docChg chg="undo custSel addSld delSld modSld">
      <pc:chgData name="Chung-Yuan Cheng" userId="a09f20b55ac566c1" providerId="LiveId" clId="{C333F59E-E070-48BF-9FA4-ABE954170856}" dt="2022-07-05T02:22:24.933" v="595"/>
      <pc:docMkLst>
        <pc:docMk/>
      </pc:docMkLst>
      <pc:sldChg chg="addSp delSp modSp new mod">
        <pc:chgData name="Chung-Yuan Cheng" userId="a09f20b55ac566c1" providerId="LiveId" clId="{C333F59E-E070-48BF-9FA4-ABE954170856}" dt="2022-07-05T02:19:44.632" v="588" actId="21"/>
        <pc:sldMkLst>
          <pc:docMk/>
          <pc:sldMk cId="1268316852" sldId="256"/>
        </pc:sldMkLst>
        <pc:spChg chg="mod">
          <ac:chgData name="Chung-Yuan Cheng" userId="a09f20b55ac566c1" providerId="LiveId" clId="{C333F59E-E070-48BF-9FA4-ABE954170856}" dt="2022-07-04T07:19:04.207" v="44"/>
          <ac:spMkLst>
            <pc:docMk/>
            <pc:sldMk cId="1268316852" sldId="256"/>
            <ac:spMk id="2" creationId="{2E06170C-7154-D9EF-3ED2-DB390A550C21}"/>
          </ac:spMkLst>
        </pc:spChg>
        <pc:spChg chg="mod">
          <ac:chgData name="Chung-Yuan Cheng" userId="a09f20b55ac566c1" providerId="LiveId" clId="{C333F59E-E070-48BF-9FA4-ABE954170856}" dt="2022-07-04T07:19:04.207" v="44"/>
          <ac:spMkLst>
            <pc:docMk/>
            <pc:sldMk cId="1268316852" sldId="256"/>
            <ac:spMk id="3" creationId="{903FC699-9C6C-3A84-ED6B-4143CD420FD2}"/>
          </ac:spMkLst>
        </pc:spChg>
        <pc:picChg chg="add del mod">
          <ac:chgData name="Chung-Yuan Cheng" userId="a09f20b55ac566c1" providerId="LiveId" clId="{C333F59E-E070-48BF-9FA4-ABE954170856}" dt="2022-07-05T02:19:44.632" v="588" actId="21"/>
          <ac:picMkLst>
            <pc:docMk/>
            <pc:sldMk cId="1268316852" sldId="256"/>
            <ac:picMk id="4" creationId="{90C7BE00-A3A6-B71F-34D6-12BD2F5F0A7B}"/>
          </ac:picMkLst>
        </pc:picChg>
      </pc:sldChg>
      <pc:sldChg chg="modSp new mod">
        <pc:chgData name="Chung-Yuan Cheng" userId="a09f20b55ac566c1" providerId="LiveId" clId="{C333F59E-E070-48BF-9FA4-ABE954170856}" dt="2022-07-04T07:33:13.150" v="320" actId="207"/>
        <pc:sldMkLst>
          <pc:docMk/>
          <pc:sldMk cId="1495511185" sldId="257"/>
        </pc:sldMkLst>
        <pc:spChg chg="mod">
          <ac:chgData name="Chung-Yuan Cheng" userId="a09f20b55ac566c1" providerId="LiveId" clId="{C333F59E-E070-48BF-9FA4-ABE954170856}" dt="2022-07-04T07:19:16.178" v="54" actId="20577"/>
          <ac:spMkLst>
            <pc:docMk/>
            <pc:sldMk cId="1495511185" sldId="257"/>
            <ac:spMk id="2" creationId="{AB6E5A64-8320-8E0A-6FAD-4227CF4088AA}"/>
          </ac:spMkLst>
        </pc:spChg>
        <pc:spChg chg="mod">
          <ac:chgData name="Chung-Yuan Cheng" userId="a09f20b55ac566c1" providerId="LiveId" clId="{C333F59E-E070-48BF-9FA4-ABE954170856}" dt="2022-07-04T07:33:13.150" v="320" actId="207"/>
          <ac:spMkLst>
            <pc:docMk/>
            <pc:sldMk cId="1495511185" sldId="257"/>
            <ac:spMk id="3" creationId="{1FD830A4-ADFD-E34C-6449-335AA486BBFD}"/>
          </ac:spMkLst>
        </pc:spChg>
      </pc:sldChg>
      <pc:sldChg chg="modSp new del mod">
        <pc:chgData name="Chung-Yuan Cheng" userId="a09f20b55ac566c1" providerId="LiveId" clId="{C333F59E-E070-48BF-9FA4-ABE954170856}" dt="2022-07-04T07:20:48.822" v="64" actId="680"/>
        <pc:sldMkLst>
          <pc:docMk/>
          <pc:sldMk cId="1520706317" sldId="258"/>
        </pc:sldMkLst>
        <pc:spChg chg="mod">
          <ac:chgData name="Chung-Yuan Cheng" userId="a09f20b55ac566c1" providerId="LiveId" clId="{C333F59E-E070-48BF-9FA4-ABE954170856}" dt="2022-07-04T07:20:48.042" v="63"/>
          <ac:spMkLst>
            <pc:docMk/>
            <pc:sldMk cId="1520706317" sldId="258"/>
            <ac:spMk id="2" creationId="{C2DC3443-A4E5-3547-F4D9-3E2E3B54F3EA}"/>
          </ac:spMkLst>
        </pc:spChg>
      </pc:sldChg>
      <pc:sldChg chg="addSp delSp modSp new mod">
        <pc:chgData name="Chung-Yuan Cheng" userId="a09f20b55ac566c1" providerId="LiveId" clId="{C333F59E-E070-48BF-9FA4-ABE954170856}" dt="2022-07-04T07:27:12.624" v="201" actId="14100"/>
        <pc:sldMkLst>
          <pc:docMk/>
          <pc:sldMk cId="2685547143" sldId="258"/>
        </pc:sldMkLst>
        <pc:spChg chg="mod">
          <ac:chgData name="Chung-Yuan Cheng" userId="a09f20b55ac566c1" providerId="LiveId" clId="{C333F59E-E070-48BF-9FA4-ABE954170856}" dt="2022-07-04T07:21:30.659" v="78" actId="1076"/>
          <ac:spMkLst>
            <pc:docMk/>
            <pc:sldMk cId="2685547143" sldId="258"/>
            <ac:spMk id="2" creationId="{78FE2351-9250-25D0-1990-742B1C91003A}"/>
          </ac:spMkLst>
        </pc:spChg>
        <pc:spChg chg="del">
          <ac:chgData name="Chung-Yuan Cheng" userId="a09f20b55ac566c1" providerId="LiveId" clId="{C333F59E-E070-48BF-9FA4-ABE954170856}" dt="2022-07-04T07:21:16.267" v="72" actId="478"/>
          <ac:spMkLst>
            <pc:docMk/>
            <pc:sldMk cId="2685547143" sldId="258"/>
            <ac:spMk id="3" creationId="{D9D46FFC-EA47-E18A-BE7A-023695AD761A}"/>
          </ac:spMkLst>
        </pc:spChg>
        <pc:spChg chg="add mod">
          <ac:chgData name="Chung-Yuan Cheng" userId="a09f20b55ac566c1" providerId="LiveId" clId="{C333F59E-E070-48BF-9FA4-ABE954170856}" dt="2022-07-04T07:27:04.976" v="198" actId="14100"/>
          <ac:spMkLst>
            <pc:docMk/>
            <pc:sldMk cId="2685547143" sldId="258"/>
            <ac:spMk id="7" creationId="{3BE06FEE-1BCF-4C44-822F-098AAC9B7166}"/>
          </ac:spMkLst>
        </pc:spChg>
        <pc:spChg chg="add mod">
          <ac:chgData name="Chung-Yuan Cheng" userId="a09f20b55ac566c1" providerId="LiveId" clId="{C333F59E-E070-48BF-9FA4-ABE954170856}" dt="2022-07-04T07:27:12.624" v="201" actId="14100"/>
          <ac:spMkLst>
            <pc:docMk/>
            <pc:sldMk cId="2685547143" sldId="258"/>
            <ac:spMk id="8" creationId="{BEE3B80F-39E8-D4AC-1953-5767D50DE110}"/>
          </ac:spMkLst>
        </pc:spChg>
        <pc:picChg chg="add del mod">
          <ac:chgData name="Chung-Yuan Cheng" userId="a09f20b55ac566c1" providerId="LiveId" clId="{C333F59E-E070-48BF-9FA4-ABE954170856}" dt="2022-07-04T07:21:14.385" v="71"/>
          <ac:picMkLst>
            <pc:docMk/>
            <pc:sldMk cId="2685547143" sldId="258"/>
            <ac:picMk id="1026" creationId="{7F169B8B-6CCF-C310-CFDA-11F8E9DB7345}"/>
          </ac:picMkLst>
        </pc:picChg>
        <pc:picChg chg="add mod">
          <ac:chgData name="Chung-Yuan Cheng" userId="a09f20b55ac566c1" providerId="LiveId" clId="{C333F59E-E070-48BF-9FA4-ABE954170856}" dt="2022-07-04T07:22:00.102" v="85" actId="1076"/>
          <ac:picMkLst>
            <pc:docMk/>
            <pc:sldMk cId="2685547143" sldId="258"/>
            <ac:picMk id="1028" creationId="{17130FC8-B447-7C93-6E45-EEBF2E3B05E9}"/>
          </ac:picMkLst>
        </pc:picChg>
        <pc:picChg chg="add mod">
          <ac:chgData name="Chung-Yuan Cheng" userId="a09f20b55ac566c1" providerId="LiveId" clId="{C333F59E-E070-48BF-9FA4-ABE954170856}" dt="2022-07-04T07:22:03.073" v="86" actId="1076"/>
          <ac:picMkLst>
            <pc:docMk/>
            <pc:sldMk cId="2685547143" sldId="258"/>
            <ac:picMk id="1030" creationId="{B34311CD-2E53-F61B-AFE6-1A843E0E3ED5}"/>
          </ac:picMkLst>
        </pc:picChg>
      </pc:sldChg>
      <pc:sldChg chg="addSp delSp modSp new mod">
        <pc:chgData name="Chung-Yuan Cheng" userId="a09f20b55ac566c1" providerId="LiveId" clId="{C333F59E-E070-48BF-9FA4-ABE954170856}" dt="2022-07-04T07:24:54.483" v="161" actId="1076"/>
        <pc:sldMkLst>
          <pc:docMk/>
          <pc:sldMk cId="1751505682" sldId="259"/>
        </pc:sldMkLst>
        <pc:spChg chg="mod">
          <ac:chgData name="Chung-Yuan Cheng" userId="a09f20b55ac566c1" providerId="LiveId" clId="{C333F59E-E070-48BF-9FA4-ABE954170856}" dt="2022-07-04T07:22:47.697" v="134" actId="1076"/>
          <ac:spMkLst>
            <pc:docMk/>
            <pc:sldMk cId="1751505682" sldId="259"/>
            <ac:spMk id="2" creationId="{F98DE03B-100F-ED1F-B421-03E60E6F3132}"/>
          </ac:spMkLst>
        </pc:spChg>
        <pc:spChg chg="del">
          <ac:chgData name="Chung-Yuan Cheng" userId="a09f20b55ac566c1" providerId="LiveId" clId="{C333F59E-E070-48BF-9FA4-ABE954170856}" dt="2022-07-04T07:22:28.229" v="124" actId="478"/>
          <ac:spMkLst>
            <pc:docMk/>
            <pc:sldMk cId="1751505682" sldId="259"/>
            <ac:spMk id="3" creationId="{1F7F944B-CE05-BE88-88A2-E4EB972F2435}"/>
          </ac:spMkLst>
        </pc:spChg>
        <pc:spChg chg="add mod">
          <ac:chgData name="Chung-Yuan Cheng" userId="a09f20b55ac566c1" providerId="LiveId" clId="{C333F59E-E070-48BF-9FA4-ABE954170856}" dt="2022-07-04T07:23:59.273" v="149" actId="1582"/>
          <ac:spMkLst>
            <pc:docMk/>
            <pc:sldMk cId="1751505682" sldId="259"/>
            <ac:spMk id="6" creationId="{9DE6B317-E943-E67D-BB37-6D8E26F4B43F}"/>
          </ac:spMkLst>
        </pc:spChg>
        <pc:spChg chg="add mod">
          <ac:chgData name="Chung-Yuan Cheng" userId="a09f20b55ac566c1" providerId="LiveId" clId="{C333F59E-E070-48BF-9FA4-ABE954170856}" dt="2022-07-04T07:24:06.148" v="152" actId="13822"/>
          <ac:spMkLst>
            <pc:docMk/>
            <pc:sldMk cId="1751505682" sldId="259"/>
            <ac:spMk id="7" creationId="{E095CF56-0309-8629-3072-88824DBEB664}"/>
          </ac:spMkLst>
        </pc:spChg>
        <pc:spChg chg="add mod">
          <ac:chgData name="Chung-Yuan Cheng" userId="a09f20b55ac566c1" providerId="LiveId" clId="{C333F59E-E070-48BF-9FA4-ABE954170856}" dt="2022-07-04T07:24:54.483" v="161" actId="1076"/>
          <ac:spMkLst>
            <pc:docMk/>
            <pc:sldMk cId="1751505682" sldId="259"/>
            <ac:spMk id="11" creationId="{637190ED-464B-8BB4-E963-A15F7CD47654}"/>
          </ac:spMkLst>
        </pc:spChg>
        <pc:picChg chg="add mod">
          <ac:chgData name="Chung-Yuan Cheng" userId="a09f20b55ac566c1" providerId="LiveId" clId="{C333F59E-E070-48BF-9FA4-ABE954170856}" dt="2022-07-04T07:23:25.024" v="145" actId="1076"/>
          <ac:picMkLst>
            <pc:docMk/>
            <pc:sldMk cId="1751505682" sldId="259"/>
            <ac:picMk id="5" creationId="{3C3A83E0-8D27-6791-C0C0-F61EE04481FC}"/>
          </ac:picMkLst>
        </pc:picChg>
        <pc:picChg chg="add del mod">
          <ac:chgData name="Chung-Yuan Cheng" userId="a09f20b55ac566c1" providerId="LiveId" clId="{C333F59E-E070-48BF-9FA4-ABE954170856}" dt="2022-07-04T07:22:36.784" v="129"/>
          <ac:picMkLst>
            <pc:docMk/>
            <pc:sldMk cId="1751505682" sldId="259"/>
            <ac:picMk id="2050" creationId="{59DA5612-5238-ECAE-9FE8-056AB69F7C7C}"/>
          </ac:picMkLst>
        </pc:picChg>
        <pc:picChg chg="add mod">
          <ac:chgData name="Chung-Yuan Cheng" userId="a09f20b55ac566c1" providerId="LiveId" clId="{C333F59E-E070-48BF-9FA4-ABE954170856}" dt="2022-07-04T07:23:07.124" v="141" actId="1076"/>
          <ac:picMkLst>
            <pc:docMk/>
            <pc:sldMk cId="1751505682" sldId="259"/>
            <ac:picMk id="2052" creationId="{95871711-BD25-C4C1-3558-2FFC3351064B}"/>
          </ac:picMkLst>
        </pc:picChg>
      </pc:sldChg>
      <pc:sldChg chg="addSp delSp modSp new del mod">
        <pc:chgData name="Chung-Yuan Cheng" userId="a09f20b55ac566c1" providerId="LiveId" clId="{C333F59E-E070-48BF-9FA4-ABE954170856}" dt="2022-07-04T07:28:41.418" v="203" actId="47"/>
        <pc:sldMkLst>
          <pc:docMk/>
          <pc:sldMk cId="1337638969" sldId="260"/>
        </pc:sldMkLst>
        <pc:spChg chg="mod">
          <ac:chgData name="Chung-Yuan Cheng" userId="a09f20b55ac566c1" providerId="LiveId" clId="{C333F59E-E070-48BF-9FA4-ABE954170856}" dt="2022-07-04T07:26:17.980" v="192" actId="1076"/>
          <ac:spMkLst>
            <pc:docMk/>
            <pc:sldMk cId="1337638969" sldId="260"/>
            <ac:spMk id="2" creationId="{504701F7-1230-1113-DC7C-440B4524CE71}"/>
          </ac:spMkLst>
        </pc:spChg>
        <pc:spChg chg="del">
          <ac:chgData name="Chung-Yuan Cheng" userId="a09f20b55ac566c1" providerId="LiveId" clId="{C333F59E-E070-48BF-9FA4-ABE954170856}" dt="2022-07-04T07:25:54.806" v="163" actId="478"/>
          <ac:spMkLst>
            <pc:docMk/>
            <pc:sldMk cId="1337638969" sldId="260"/>
            <ac:spMk id="3" creationId="{FBA9EFBC-8323-A558-C5A0-C1C554EB5478}"/>
          </ac:spMkLst>
        </pc:spChg>
        <pc:picChg chg="add mod">
          <ac:chgData name="Chung-Yuan Cheng" userId="a09f20b55ac566c1" providerId="LiveId" clId="{C333F59E-E070-48BF-9FA4-ABE954170856}" dt="2022-07-04T07:26:22.938" v="194" actId="1076"/>
          <ac:picMkLst>
            <pc:docMk/>
            <pc:sldMk cId="1337638969" sldId="260"/>
            <ac:picMk id="3074" creationId="{6422957D-87B4-8816-A3C0-0D293ED3AF1E}"/>
          </ac:picMkLst>
        </pc:picChg>
      </pc:sldChg>
      <pc:sldChg chg="addSp delSp modSp add mod">
        <pc:chgData name="Chung-Yuan Cheng" userId="a09f20b55ac566c1" providerId="LiveId" clId="{C333F59E-E070-48BF-9FA4-ABE954170856}" dt="2022-07-04T07:30:16.217" v="240" actId="14100"/>
        <pc:sldMkLst>
          <pc:docMk/>
          <pc:sldMk cId="1033489016" sldId="261"/>
        </pc:sldMkLst>
        <pc:spChg chg="mod">
          <ac:chgData name="Chung-Yuan Cheng" userId="a09f20b55ac566c1" providerId="LiveId" clId="{C333F59E-E070-48BF-9FA4-ABE954170856}" dt="2022-07-04T07:30:11.146" v="238" actId="14100"/>
          <ac:spMkLst>
            <pc:docMk/>
            <pc:sldMk cId="1033489016" sldId="261"/>
            <ac:spMk id="7" creationId="{3BE06FEE-1BCF-4C44-822F-098AAC9B7166}"/>
          </ac:spMkLst>
        </pc:spChg>
        <pc:spChg chg="mod">
          <ac:chgData name="Chung-Yuan Cheng" userId="a09f20b55ac566c1" providerId="LiveId" clId="{C333F59E-E070-48BF-9FA4-ABE954170856}" dt="2022-07-04T07:30:16.217" v="240" actId="14100"/>
          <ac:spMkLst>
            <pc:docMk/>
            <pc:sldMk cId="1033489016" sldId="261"/>
            <ac:spMk id="8" creationId="{BEE3B80F-39E8-D4AC-1953-5767D50DE110}"/>
          </ac:spMkLst>
        </pc:spChg>
        <pc:picChg chg="add del mod">
          <ac:chgData name="Chung-Yuan Cheng" userId="a09f20b55ac566c1" providerId="LiveId" clId="{C333F59E-E070-48BF-9FA4-ABE954170856}" dt="2022-07-04T07:30:06.217" v="236" actId="478"/>
          <ac:picMkLst>
            <pc:docMk/>
            <pc:sldMk cId="1033489016" sldId="261"/>
            <ac:picMk id="1028" creationId="{17130FC8-B447-7C93-6E45-EEBF2E3B05E9}"/>
          </ac:picMkLst>
        </pc:picChg>
      </pc:sldChg>
      <pc:sldChg chg="addSp delSp modSp add mod">
        <pc:chgData name="Chung-Yuan Cheng" userId="a09f20b55ac566c1" providerId="LiveId" clId="{C333F59E-E070-48BF-9FA4-ABE954170856}" dt="2022-07-04T07:29:31.547" v="231" actId="1076"/>
        <pc:sldMkLst>
          <pc:docMk/>
          <pc:sldMk cId="4279840792" sldId="262"/>
        </pc:sldMkLst>
        <pc:spChg chg="mod">
          <ac:chgData name="Chung-Yuan Cheng" userId="a09f20b55ac566c1" providerId="LiveId" clId="{C333F59E-E070-48BF-9FA4-ABE954170856}" dt="2022-07-04T07:28:59.772" v="222" actId="20577"/>
          <ac:spMkLst>
            <pc:docMk/>
            <pc:sldMk cId="4279840792" sldId="262"/>
            <ac:spMk id="2" creationId="{F98DE03B-100F-ED1F-B421-03E60E6F3132}"/>
          </ac:spMkLst>
        </pc:spChg>
        <pc:spChg chg="del">
          <ac:chgData name="Chung-Yuan Cheng" userId="a09f20b55ac566c1" providerId="LiveId" clId="{C333F59E-E070-48BF-9FA4-ABE954170856}" dt="2022-07-04T07:29:23.948" v="226" actId="478"/>
          <ac:spMkLst>
            <pc:docMk/>
            <pc:sldMk cId="4279840792" sldId="262"/>
            <ac:spMk id="6" creationId="{9DE6B317-E943-E67D-BB37-6D8E26F4B43F}"/>
          </ac:spMkLst>
        </pc:spChg>
        <pc:spChg chg="del">
          <ac:chgData name="Chung-Yuan Cheng" userId="a09f20b55ac566c1" providerId="LiveId" clId="{C333F59E-E070-48BF-9FA4-ABE954170856}" dt="2022-07-04T07:29:23.033" v="225" actId="478"/>
          <ac:spMkLst>
            <pc:docMk/>
            <pc:sldMk cId="4279840792" sldId="262"/>
            <ac:spMk id="7" creationId="{E095CF56-0309-8629-3072-88824DBEB664}"/>
          </ac:spMkLst>
        </pc:spChg>
        <pc:spChg chg="del">
          <ac:chgData name="Chung-Yuan Cheng" userId="a09f20b55ac566c1" providerId="LiveId" clId="{C333F59E-E070-48BF-9FA4-ABE954170856}" dt="2022-07-04T07:29:25.365" v="227" actId="478"/>
          <ac:spMkLst>
            <pc:docMk/>
            <pc:sldMk cId="4279840792" sldId="262"/>
            <ac:spMk id="11" creationId="{637190ED-464B-8BB4-E963-A15F7CD47654}"/>
          </ac:spMkLst>
        </pc:spChg>
        <pc:picChg chg="add mod">
          <ac:chgData name="Chung-Yuan Cheng" userId="a09f20b55ac566c1" providerId="LiveId" clId="{C333F59E-E070-48BF-9FA4-ABE954170856}" dt="2022-07-04T07:29:31.547" v="231" actId="1076"/>
          <ac:picMkLst>
            <pc:docMk/>
            <pc:sldMk cId="4279840792" sldId="262"/>
            <ac:picMk id="4" creationId="{670DE76F-12DB-3D20-7C21-5DDA5D8A3EA1}"/>
          </ac:picMkLst>
        </pc:picChg>
        <pc:picChg chg="del">
          <ac:chgData name="Chung-Yuan Cheng" userId="a09f20b55ac566c1" providerId="LiveId" clId="{C333F59E-E070-48BF-9FA4-ABE954170856}" dt="2022-07-04T07:29:22.647" v="224" actId="478"/>
          <ac:picMkLst>
            <pc:docMk/>
            <pc:sldMk cId="4279840792" sldId="262"/>
            <ac:picMk id="5" creationId="{3C3A83E0-8D27-6791-C0C0-F61EE04481FC}"/>
          </ac:picMkLst>
        </pc:picChg>
        <pc:picChg chg="del">
          <ac:chgData name="Chung-Yuan Cheng" userId="a09f20b55ac566c1" providerId="LiveId" clId="{C333F59E-E070-48BF-9FA4-ABE954170856}" dt="2022-07-04T07:29:22.042" v="223" actId="478"/>
          <ac:picMkLst>
            <pc:docMk/>
            <pc:sldMk cId="4279840792" sldId="262"/>
            <ac:picMk id="2052" creationId="{95871711-BD25-C4C1-3558-2FFC3351064B}"/>
          </ac:picMkLst>
        </pc:picChg>
      </pc:sldChg>
      <pc:sldChg chg="new del">
        <pc:chgData name="Chung-Yuan Cheng" userId="a09f20b55ac566c1" providerId="LiveId" clId="{C333F59E-E070-48BF-9FA4-ABE954170856}" dt="2022-07-04T07:30:52.597" v="246" actId="47"/>
        <pc:sldMkLst>
          <pc:docMk/>
          <pc:sldMk cId="3603772534" sldId="263"/>
        </pc:sldMkLst>
      </pc:sldChg>
      <pc:sldChg chg="delSp modSp add mod">
        <pc:chgData name="Chung-Yuan Cheng" userId="a09f20b55ac566c1" providerId="LiveId" clId="{C333F59E-E070-48BF-9FA4-ABE954170856}" dt="2022-07-04T07:30:47.109" v="244" actId="14100"/>
        <pc:sldMkLst>
          <pc:docMk/>
          <pc:sldMk cId="2549881351" sldId="264"/>
        </pc:sldMkLst>
        <pc:spChg chg="del">
          <ac:chgData name="Chung-Yuan Cheng" userId="a09f20b55ac566c1" providerId="LiveId" clId="{C333F59E-E070-48BF-9FA4-ABE954170856}" dt="2022-07-04T07:30:40.894" v="242" actId="478"/>
          <ac:spMkLst>
            <pc:docMk/>
            <pc:sldMk cId="2549881351" sldId="264"/>
            <ac:spMk id="7" creationId="{3BE06FEE-1BCF-4C44-822F-098AAC9B7166}"/>
          </ac:spMkLst>
        </pc:spChg>
        <pc:spChg chg="mod">
          <ac:chgData name="Chung-Yuan Cheng" userId="a09f20b55ac566c1" providerId="LiveId" clId="{C333F59E-E070-48BF-9FA4-ABE954170856}" dt="2022-07-04T07:30:47.109" v="244" actId="14100"/>
          <ac:spMkLst>
            <pc:docMk/>
            <pc:sldMk cId="2549881351" sldId="264"/>
            <ac:spMk id="8" creationId="{BEE3B80F-39E8-D4AC-1953-5767D50DE110}"/>
          </ac:spMkLst>
        </pc:spChg>
      </pc:sldChg>
      <pc:sldChg chg="addSp delSp modSp add mod">
        <pc:chgData name="Chung-Yuan Cheng" userId="a09f20b55ac566c1" providerId="LiveId" clId="{C333F59E-E070-48BF-9FA4-ABE954170856}" dt="2022-07-04T07:32:22.823" v="307" actId="1076"/>
        <pc:sldMkLst>
          <pc:docMk/>
          <pc:sldMk cId="2311090476" sldId="265"/>
        </pc:sldMkLst>
        <pc:spChg chg="mod">
          <ac:chgData name="Chung-Yuan Cheng" userId="a09f20b55ac566c1" providerId="LiveId" clId="{C333F59E-E070-48BF-9FA4-ABE954170856}" dt="2022-07-04T07:31:07.872" v="283" actId="20577"/>
          <ac:spMkLst>
            <pc:docMk/>
            <pc:sldMk cId="2311090476" sldId="265"/>
            <ac:spMk id="2" creationId="{F98DE03B-100F-ED1F-B421-03E60E6F3132}"/>
          </ac:spMkLst>
        </pc:spChg>
        <pc:picChg chg="del">
          <ac:chgData name="Chung-Yuan Cheng" userId="a09f20b55ac566c1" providerId="LiveId" clId="{C333F59E-E070-48BF-9FA4-ABE954170856}" dt="2022-07-04T07:31:09.433" v="284" actId="478"/>
          <ac:picMkLst>
            <pc:docMk/>
            <pc:sldMk cId="2311090476" sldId="265"/>
            <ac:picMk id="4" creationId="{670DE76F-12DB-3D20-7C21-5DDA5D8A3EA1}"/>
          </ac:picMkLst>
        </pc:picChg>
        <pc:picChg chg="add mod">
          <ac:chgData name="Chung-Yuan Cheng" userId="a09f20b55ac566c1" providerId="LiveId" clId="{C333F59E-E070-48BF-9FA4-ABE954170856}" dt="2022-07-04T07:31:55.030" v="302" actId="1076"/>
          <ac:picMkLst>
            <pc:docMk/>
            <pc:sldMk cId="2311090476" sldId="265"/>
            <ac:picMk id="4098" creationId="{F6FCB7B3-3730-FE39-5261-FBC68138EAF8}"/>
          </ac:picMkLst>
        </pc:picChg>
        <pc:picChg chg="add mod">
          <ac:chgData name="Chung-Yuan Cheng" userId="a09f20b55ac566c1" providerId="LiveId" clId="{C333F59E-E070-48BF-9FA4-ABE954170856}" dt="2022-07-04T07:32:22.823" v="307" actId="1076"/>
          <ac:picMkLst>
            <pc:docMk/>
            <pc:sldMk cId="2311090476" sldId="265"/>
            <ac:picMk id="4100" creationId="{0175C77B-6D8B-A66A-E207-EE15C49BC5E0}"/>
          </ac:picMkLst>
        </pc:picChg>
      </pc:sldChg>
      <pc:sldChg chg="addSp delSp modSp new mod modClrScheme chgLayout">
        <pc:chgData name="Chung-Yuan Cheng" userId="a09f20b55ac566c1" providerId="LiveId" clId="{C333F59E-E070-48BF-9FA4-ABE954170856}" dt="2022-07-04T07:32:53.997" v="318"/>
        <pc:sldMkLst>
          <pc:docMk/>
          <pc:sldMk cId="2163468351" sldId="266"/>
        </pc:sldMkLst>
        <pc:spChg chg="del mod ord">
          <ac:chgData name="Chung-Yuan Cheng" userId="a09f20b55ac566c1" providerId="LiveId" clId="{C333F59E-E070-48BF-9FA4-ABE954170856}" dt="2022-07-04T07:32:45.047" v="313" actId="700"/>
          <ac:spMkLst>
            <pc:docMk/>
            <pc:sldMk cId="2163468351" sldId="266"/>
            <ac:spMk id="2" creationId="{343327B6-2112-FAD0-BD12-2327969E012C}"/>
          </ac:spMkLst>
        </pc:spChg>
        <pc:spChg chg="del mod ord">
          <ac:chgData name="Chung-Yuan Cheng" userId="a09f20b55ac566c1" providerId="LiveId" clId="{C333F59E-E070-48BF-9FA4-ABE954170856}" dt="2022-07-04T07:32:45.047" v="313" actId="700"/>
          <ac:spMkLst>
            <pc:docMk/>
            <pc:sldMk cId="2163468351" sldId="266"/>
            <ac:spMk id="3" creationId="{B764EA35-30E0-21DC-17E9-A581E15E73A5}"/>
          </ac:spMkLst>
        </pc:spChg>
        <pc:spChg chg="add mod ord">
          <ac:chgData name="Chung-Yuan Cheng" userId="a09f20b55ac566c1" providerId="LiveId" clId="{C333F59E-E070-48BF-9FA4-ABE954170856}" dt="2022-07-04T07:32:47.094" v="317" actId="20577"/>
          <ac:spMkLst>
            <pc:docMk/>
            <pc:sldMk cId="2163468351" sldId="266"/>
            <ac:spMk id="4" creationId="{2097E570-8715-1973-8ED3-46C3CDCF85AB}"/>
          </ac:spMkLst>
        </pc:spChg>
        <pc:spChg chg="add mod ord">
          <ac:chgData name="Chung-Yuan Cheng" userId="a09f20b55ac566c1" providerId="LiveId" clId="{C333F59E-E070-48BF-9FA4-ABE954170856}" dt="2022-07-04T07:32:53.997" v="318"/>
          <ac:spMkLst>
            <pc:docMk/>
            <pc:sldMk cId="2163468351" sldId="266"/>
            <ac:spMk id="5" creationId="{7ADA7D19-59A8-4DDF-DF15-F7E318B446BE}"/>
          </ac:spMkLst>
        </pc:spChg>
      </pc:sldChg>
      <pc:sldChg chg="modSp add mod">
        <pc:chgData name="Chung-Yuan Cheng" userId="a09f20b55ac566c1" providerId="LiveId" clId="{C333F59E-E070-48BF-9FA4-ABE954170856}" dt="2022-07-04T07:33:18.736" v="321" actId="207"/>
        <pc:sldMkLst>
          <pc:docMk/>
          <pc:sldMk cId="4154851638" sldId="267"/>
        </pc:sldMkLst>
        <pc:spChg chg="mod">
          <ac:chgData name="Chung-Yuan Cheng" userId="a09f20b55ac566c1" providerId="LiveId" clId="{C333F59E-E070-48BF-9FA4-ABE954170856}" dt="2022-07-04T07:33:18.736" v="321" actId="207"/>
          <ac:spMkLst>
            <pc:docMk/>
            <pc:sldMk cId="4154851638" sldId="267"/>
            <ac:spMk id="3" creationId="{1FD830A4-ADFD-E34C-6449-335AA486BBFD}"/>
          </ac:spMkLst>
        </pc:spChg>
      </pc:sldChg>
      <pc:sldChg chg="addSp delSp modSp add mod">
        <pc:chgData name="Chung-Yuan Cheng" userId="a09f20b55ac566c1" providerId="LiveId" clId="{C333F59E-E070-48BF-9FA4-ABE954170856}" dt="2022-07-04T07:40:36.661" v="428" actId="1038"/>
        <pc:sldMkLst>
          <pc:docMk/>
          <pc:sldMk cId="3351080956" sldId="268"/>
        </pc:sldMkLst>
        <pc:spChg chg="mod">
          <ac:chgData name="Chung-Yuan Cheng" userId="a09f20b55ac566c1" providerId="LiveId" clId="{C333F59E-E070-48BF-9FA4-ABE954170856}" dt="2022-07-04T07:35:32.486" v="361" actId="20577"/>
          <ac:spMkLst>
            <pc:docMk/>
            <pc:sldMk cId="3351080956" sldId="268"/>
            <ac:spMk id="2" creationId="{78FE2351-9250-25D0-1990-742B1C91003A}"/>
          </ac:spMkLst>
        </pc:spChg>
        <pc:spChg chg="add del">
          <ac:chgData name="Chung-Yuan Cheng" userId="a09f20b55ac566c1" providerId="LiveId" clId="{C333F59E-E070-48BF-9FA4-ABE954170856}" dt="2022-07-04T07:35:14.324" v="324"/>
          <ac:spMkLst>
            <pc:docMk/>
            <pc:sldMk cId="3351080956" sldId="268"/>
            <ac:spMk id="3" creationId="{9249AC68-B7F1-6339-9C26-80DC0475754B}"/>
          </ac:spMkLst>
        </pc:spChg>
        <pc:spChg chg="add del">
          <ac:chgData name="Chung-Yuan Cheng" userId="a09f20b55ac566c1" providerId="LiveId" clId="{C333F59E-E070-48BF-9FA4-ABE954170856}" dt="2022-07-04T07:35:17.981" v="326"/>
          <ac:spMkLst>
            <pc:docMk/>
            <pc:sldMk cId="3351080956" sldId="268"/>
            <ac:spMk id="4" creationId="{0AD140D6-618D-0676-7721-2DA5E3193F12}"/>
          </ac:spMkLst>
        </pc:spChg>
        <pc:spChg chg="del">
          <ac:chgData name="Chung-Yuan Cheng" userId="a09f20b55ac566c1" providerId="LiveId" clId="{C333F59E-E070-48BF-9FA4-ABE954170856}" dt="2022-07-04T07:35:36.033" v="364" actId="478"/>
          <ac:spMkLst>
            <pc:docMk/>
            <pc:sldMk cId="3351080956" sldId="268"/>
            <ac:spMk id="7" creationId="{3BE06FEE-1BCF-4C44-822F-098AAC9B7166}"/>
          </ac:spMkLst>
        </pc:spChg>
        <pc:spChg chg="del">
          <ac:chgData name="Chung-Yuan Cheng" userId="a09f20b55ac566c1" providerId="LiveId" clId="{C333F59E-E070-48BF-9FA4-ABE954170856}" dt="2022-07-04T07:35:36.741" v="365" actId="478"/>
          <ac:spMkLst>
            <pc:docMk/>
            <pc:sldMk cId="3351080956" sldId="268"/>
            <ac:spMk id="8" creationId="{BEE3B80F-39E8-D4AC-1953-5767D50DE110}"/>
          </ac:spMkLst>
        </pc:spChg>
        <pc:picChg chg="add mod">
          <ac:chgData name="Chung-Yuan Cheng" userId="a09f20b55ac566c1" providerId="LiveId" clId="{C333F59E-E070-48BF-9FA4-ABE954170856}" dt="2022-07-04T07:40:36.661" v="428" actId="1038"/>
          <ac:picMkLst>
            <pc:docMk/>
            <pc:sldMk cId="3351080956" sldId="268"/>
            <ac:picMk id="6" creationId="{2AF1DF8A-DC6A-D143-2998-DB98F9D4FE51}"/>
          </ac:picMkLst>
        </pc:picChg>
        <pc:picChg chg="add mod">
          <ac:chgData name="Chung-Yuan Cheng" userId="a09f20b55ac566c1" providerId="LiveId" clId="{C333F59E-E070-48BF-9FA4-ABE954170856}" dt="2022-07-04T07:40:33.927" v="424" actId="1076"/>
          <ac:picMkLst>
            <pc:docMk/>
            <pc:sldMk cId="3351080956" sldId="268"/>
            <ac:picMk id="10" creationId="{8D7BD146-21BC-E233-94DA-51EFD87536F3}"/>
          </ac:picMkLst>
        </pc:picChg>
        <pc:picChg chg="del">
          <ac:chgData name="Chung-Yuan Cheng" userId="a09f20b55ac566c1" providerId="LiveId" clId="{C333F59E-E070-48BF-9FA4-ABE954170856}" dt="2022-07-04T07:35:34.457" v="362" actId="478"/>
          <ac:picMkLst>
            <pc:docMk/>
            <pc:sldMk cId="3351080956" sldId="268"/>
            <ac:picMk id="1028" creationId="{17130FC8-B447-7C93-6E45-EEBF2E3B05E9}"/>
          </ac:picMkLst>
        </pc:picChg>
        <pc:picChg chg="del">
          <ac:chgData name="Chung-Yuan Cheng" userId="a09f20b55ac566c1" providerId="LiveId" clId="{C333F59E-E070-48BF-9FA4-ABE954170856}" dt="2022-07-04T07:35:35.110" v="363" actId="478"/>
          <ac:picMkLst>
            <pc:docMk/>
            <pc:sldMk cId="3351080956" sldId="268"/>
            <ac:picMk id="1030" creationId="{B34311CD-2E53-F61B-AFE6-1A843E0E3ED5}"/>
          </ac:picMkLst>
        </pc:picChg>
      </pc:sldChg>
      <pc:sldChg chg="addSp delSp modSp add mod">
        <pc:chgData name="Chung-Yuan Cheng" userId="a09f20b55ac566c1" providerId="LiveId" clId="{C333F59E-E070-48BF-9FA4-ABE954170856}" dt="2022-07-05T02:22:24.933" v="595"/>
        <pc:sldMkLst>
          <pc:docMk/>
          <pc:sldMk cId="1556673010" sldId="269"/>
        </pc:sldMkLst>
        <pc:spChg chg="mod">
          <ac:chgData name="Chung-Yuan Cheng" userId="a09f20b55ac566c1" providerId="LiveId" clId="{C333F59E-E070-48BF-9FA4-ABE954170856}" dt="2022-07-04T07:38:50.545" v="407" actId="20577"/>
          <ac:spMkLst>
            <pc:docMk/>
            <pc:sldMk cId="1556673010" sldId="269"/>
            <ac:spMk id="3" creationId="{1FD830A4-ADFD-E34C-6449-335AA486BBFD}"/>
          </ac:spMkLst>
        </pc:spChg>
        <pc:picChg chg="add del mod">
          <ac:chgData name="Chung-Yuan Cheng" userId="a09f20b55ac566c1" providerId="LiveId" clId="{C333F59E-E070-48BF-9FA4-ABE954170856}" dt="2022-07-05T02:19:39.655" v="585" actId="21"/>
          <ac:picMkLst>
            <pc:docMk/>
            <pc:sldMk cId="1556673010" sldId="269"/>
            <ac:picMk id="5" creationId="{8AC5FBB1-AC24-7752-07CC-EC386521BDB1}"/>
          </ac:picMkLst>
        </pc:picChg>
        <pc:picChg chg="add mod">
          <ac:chgData name="Chung-Yuan Cheng" userId="a09f20b55ac566c1" providerId="LiveId" clId="{C333F59E-E070-48BF-9FA4-ABE954170856}" dt="2022-07-05T02:19:51.762" v="592" actId="1076"/>
          <ac:picMkLst>
            <pc:docMk/>
            <pc:sldMk cId="1556673010" sldId="269"/>
            <ac:picMk id="6" creationId="{2AF221B0-87FB-B7A0-A884-0A40192AE00B}"/>
          </ac:picMkLst>
        </pc:picChg>
        <pc:inkChg chg="add">
          <ac:chgData name="Chung-Yuan Cheng" userId="a09f20b55ac566c1" providerId="LiveId" clId="{C333F59E-E070-48BF-9FA4-ABE954170856}" dt="2022-07-05T02:22:13.682" v="593" actId="9405"/>
          <ac:inkMkLst>
            <pc:docMk/>
            <pc:sldMk cId="1556673010" sldId="269"/>
            <ac:inkMk id="7" creationId="{7D9A0DE3-E32D-653C-6C1A-797EB21D146D}"/>
          </ac:inkMkLst>
        </pc:inkChg>
        <pc:inkChg chg="add del">
          <ac:chgData name="Chung-Yuan Cheng" userId="a09f20b55ac566c1" providerId="LiveId" clId="{C333F59E-E070-48BF-9FA4-ABE954170856}" dt="2022-07-05T02:22:24.933" v="595"/>
          <ac:inkMkLst>
            <pc:docMk/>
            <pc:sldMk cId="1556673010" sldId="269"/>
            <ac:inkMk id="8" creationId="{D3466756-CBF3-7B1B-B82B-9E219B83FEDE}"/>
          </ac:inkMkLst>
        </pc:inkChg>
      </pc:sldChg>
      <pc:sldChg chg="addSp delSp modSp new mod">
        <pc:chgData name="Chung-Yuan Cheng" userId="a09f20b55ac566c1" providerId="LiveId" clId="{C333F59E-E070-48BF-9FA4-ABE954170856}" dt="2022-07-04T07:48:50.208" v="460" actId="20577"/>
        <pc:sldMkLst>
          <pc:docMk/>
          <pc:sldMk cId="2748364674" sldId="270"/>
        </pc:sldMkLst>
        <pc:spChg chg="del">
          <ac:chgData name="Chung-Yuan Cheng" userId="a09f20b55ac566c1" providerId="LiveId" clId="{C333F59E-E070-48BF-9FA4-ABE954170856}" dt="2022-07-04T07:48:14.263" v="431" actId="478"/>
          <ac:spMkLst>
            <pc:docMk/>
            <pc:sldMk cId="2748364674" sldId="270"/>
            <ac:spMk id="2" creationId="{4EC3D137-65F1-FF37-1A74-8227C89E85AA}"/>
          </ac:spMkLst>
        </pc:spChg>
        <pc:spChg chg="del">
          <ac:chgData name="Chung-Yuan Cheng" userId="a09f20b55ac566c1" providerId="LiveId" clId="{C333F59E-E070-48BF-9FA4-ABE954170856}" dt="2022-07-04T07:48:13.423" v="430" actId="478"/>
          <ac:spMkLst>
            <pc:docMk/>
            <pc:sldMk cId="2748364674" sldId="270"/>
            <ac:spMk id="3" creationId="{857AD0A7-3CE8-9FD7-6816-CF5475F35792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" creationId="{1C4AA6B6-0940-E5A9-6DBC-352594999D51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0" creationId="{6C8208C3-E598-3B62-6974-3095F2708403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1" creationId="{1E502D57-EF35-ABAD-72EA-2BDC55DE110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2" creationId="{160F1E9E-C80E-0871-BF4B-55C9C3A22236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5" creationId="{78F7B2E9-25B8-70F2-E2AC-3785428B7E9A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7" creationId="{517E3913-4CA1-45B2-389F-0EC2312F03B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18" creationId="{26099454-78DD-8B5B-AF62-175D84E28C4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2" creationId="{47D5CE33-B739-2E70-FC99-77BBF5822D99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3" creationId="{D9E67985-C2FD-4339-180C-AC0EE49716A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6" creationId="{3F5D1188-1028-F96B-CE54-43AA1D18B99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27" creationId="{1B4D70B2-31F9-4933-061C-D526D909686F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2" creationId="{E8774A78-2B8B-7CF7-5824-B186736ED211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3" creationId="{C1F8E995-950D-DCF2-0FEC-1E875F410BAE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4" creationId="{2DC242AF-28DA-BFDA-40F7-1DDA246C00EB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36" creationId="{EAA53D51-6611-E112-DEC3-A329735B4598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0" creationId="{D98BD423-1684-D77E-AC9A-B2D6CF87748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2" creationId="{50A4915D-E424-1477-CFA4-E474DEB829B1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3" creationId="{FDA3D464-8C16-BB56-9FBF-1A93CAD434F3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7" creationId="{F690BC93-CF05-D8C4-1094-AC2C7DFE0EEA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48" creationId="{B2E7E5F4-CC42-92C2-DD34-2EB1657887F8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2" creationId="{1C6554C8-0DC4-F974-1C1B-8D07E15B244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3" creationId="{733679E4-6FE1-37DC-1377-EA8F01058BB2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5" creationId="{98CE4A60-F746-AE62-3A82-21560AE05C80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8" creationId="{A73E9664-4D06-9C36-C0F3-548E6CE1F827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59" creationId="{E5C3E2A1-10EC-2ACC-31EE-E071FD4E15FF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2" creationId="{43778654-AC90-FB31-3E71-A8C386F467C4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3" creationId="{DFEE391B-E8BF-F207-0C0E-9FAB19778F78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7" creationId="{7EC0C828-E2AA-2445-8AC0-489069B1A92D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69" creationId="{DD8819E6-6DC7-B2AE-2D67-A8C1BE20082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0" creationId="{C07C30DE-FAFD-3337-9216-A4BA9EDE9797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4" creationId="{AFB881F9-CB5B-1CD9-23CF-B99231DB475D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5" creationId="{F863111F-DC65-0F06-35CC-F6C8BD049D7C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79" creationId="{AD4A2832-3E40-96A8-83D3-16FA166CBD94}"/>
          </ac:spMkLst>
        </pc:spChg>
        <pc:spChg chg="mod">
          <ac:chgData name="Chung-Yuan Cheng" userId="a09f20b55ac566c1" providerId="LiveId" clId="{C333F59E-E070-48BF-9FA4-ABE954170856}" dt="2022-07-04T07:48:15.044" v="432"/>
          <ac:spMkLst>
            <pc:docMk/>
            <pc:sldMk cId="2748364674" sldId="270"/>
            <ac:spMk id="80" creationId="{41E24F88-1507-A0D1-6281-266444332CE9}"/>
          </ac:spMkLst>
        </pc:spChg>
        <pc:spChg chg="add mod">
          <ac:chgData name="Chung-Yuan Cheng" userId="a09f20b55ac566c1" providerId="LiveId" clId="{C333F59E-E070-48BF-9FA4-ABE954170856}" dt="2022-07-04T07:48:50.208" v="460" actId="20577"/>
          <ac:spMkLst>
            <pc:docMk/>
            <pc:sldMk cId="2748364674" sldId="270"/>
            <ac:spMk id="83" creationId="{519240A1-B7C5-08BC-D67E-898FFB8F2CDF}"/>
          </ac:spMkLst>
        </pc:s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4" creationId="{5463A954-EEAE-289A-59F0-F310D9E08C2F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6" creationId="{B383488D-0593-A10E-6EEB-2807023B09CA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7" creationId="{E6DEF23D-5945-D7E7-20F2-90513785FDC9}"/>
          </ac:grpSpMkLst>
        </pc:gr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13" creationId="{B76746D5-C830-15AE-ED66-4C95B52CCBF2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14" creationId="{27D6FCC5-7677-C71E-48FC-EEE2A004A24E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16" creationId="{5B753D73-155A-883E-273F-EEFF2D52FD96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29" creationId="{907D5673-9591-7275-B4F1-18608A37F65E}"/>
          </ac:grpSpMkLst>
        </pc:gr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35" creationId="{E9D26CCE-96B7-9FCF-06A9-9D85379F8F89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37" creationId="{ACDFA823-BC26-ED89-45BF-0FC90EB69240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39" creationId="{949AF8EF-5792-706F-AFC9-4DD12DF6A83B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41" creationId="{E9E52CC6-AD9C-36DF-5A6E-A8766BCDACF9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50" creationId="{9265D3AD-D04A-69D6-918C-F81C01BC5D1C}"/>
          </ac:grpSpMkLst>
        </pc:grpChg>
        <pc:grpChg chg="add del mod">
          <ac:chgData name="Chung-Yuan Cheng" userId="a09f20b55ac566c1" providerId="LiveId" clId="{C333F59E-E070-48BF-9FA4-ABE954170856}" dt="2022-07-04T07:48:19.291" v="435"/>
          <ac:grpSpMkLst>
            <pc:docMk/>
            <pc:sldMk cId="2748364674" sldId="270"/>
            <ac:grpSpMk id="54" creationId="{AF93EF53-E26D-6AEF-FA7F-A0F390E44B81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56" creationId="{7DD6048A-AB8D-82E1-E65F-0F50DB8EA98D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66" creationId="{448A9FBD-E217-5CAF-902C-71E1F0DF0327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68" creationId="{CA445F8E-211D-67A5-5CBE-4070D6F86229}"/>
          </ac:grpSpMkLst>
        </pc:grpChg>
        <pc:grpChg chg="mod">
          <ac:chgData name="Chung-Yuan Cheng" userId="a09f20b55ac566c1" providerId="LiveId" clId="{C333F59E-E070-48BF-9FA4-ABE954170856}" dt="2022-07-04T07:48:15.044" v="432"/>
          <ac:grpSpMkLst>
            <pc:docMk/>
            <pc:sldMk cId="2748364674" sldId="270"/>
            <ac:grpSpMk id="77" creationId="{E4451124-35F4-606D-9CC7-13E7B4B88BA3}"/>
          </ac:grpSpMkLst>
        </pc:grpChg>
        <pc:picChg chg="add mod">
          <ac:chgData name="Chung-Yuan Cheng" userId="a09f20b55ac566c1" providerId="LiveId" clId="{C333F59E-E070-48BF-9FA4-ABE954170856}" dt="2022-07-04T07:48:33.429" v="439" actId="1076"/>
          <ac:picMkLst>
            <pc:docMk/>
            <pc:sldMk cId="2748364674" sldId="270"/>
            <ac:picMk id="82" creationId="{DA086D04-0BAF-502A-3C09-10B37CE4A9C1}"/>
          </ac:picMkLst>
        </pc:pic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8" creationId="{8CA1456E-93C8-9C33-763B-6616CCC6C3D5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9" creationId="{9311352D-A0C0-8904-79DB-0D0FFD88B9D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19" creationId="{4E6BB03B-E21D-5D16-3DC9-E6D797C74B87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0" creationId="{F934143A-1CFE-0D62-EA0D-C5ABC8901E27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1" creationId="{8A4B1ADC-8B52-9CBA-AEE7-26B5575719FF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4" creationId="{C09E9D03-7310-811C-45A1-B9DDA0C3621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5" creationId="{03614A19-BB38-24E8-37E4-55C7037C6909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28" creationId="{97CACE17-5A53-E7B2-07B4-003581694CE6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30" creationId="{926F2579-EAFD-8C32-2E8F-74F5701AA7A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31" creationId="{E6948183-59F7-339C-E983-7F4787F4719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38" creationId="{D8F9650F-2D84-A9D3-DC80-4FDA3E3C2D88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4" creationId="{5F66BF3F-6C1A-3CC6-088A-B700282DFEF9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5" creationId="{AA13AA26-01FC-24B2-1E45-AC9B2B447AD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6" creationId="{561368BF-0F20-C714-53F9-E6ADC06796AD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49" creationId="{F417953B-1A4A-F662-59F4-C5E43BE8F3DD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51" creationId="{823A737C-D7FE-F2FA-088E-433DBE8D4CC0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57" creationId="{718D1E5D-5611-8DFC-2220-C13D050D9273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0" creationId="{AE93543B-A4AD-AAA6-36E9-60ED3C181CFF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1" creationId="{462E8A59-C933-CB1E-928C-BCAB9083707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4" creationId="{A155D511-9AEB-E5C4-F3B0-6BDE1FAE35A8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65" creationId="{2106244D-D1B4-34D5-B88A-67309C68110A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1" creationId="{84906098-98C7-0506-8FB0-2F070BC26352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2" creationId="{FDA32571-10B1-C0FF-DF2A-6DC0BB77156E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3" creationId="{0362C3F9-1A31-23DE-86F3-FCE21FF47680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6" creationId="{1D61FBAA-0BC5-3008-9063-EB367B638B28}"/>
          </ac:cxnSpMkLst>
        </pc:cxnChg>
        <pc:cxnChg chg="mod">
          <ac:chgData name="Chung-Yuan Cheng" userId="a09f20b55ac566c1" providerId="LiveId" clId="{C333F59E-E070-48BF-9FA4-ABE954170856}" dt="2022-07-04T07:48:15.044" v="432"/>
          <ac:cxnSpMkLst>
            <pc:docMk/>
            <pc:sldMk cId="2748364674" sldId="270"/>
            <ac:cxnSpMk id="78" creationId="{1528D131-EEB3-D5E9-BB88-F8651CA04723}"/>
          </ac:cxnSpMkLst>
        </pc:cxnChg>
      </pc:sldChg>
      <pc:sldChg chg="addSp delSp modSp new mod setBg">
        <pc:chgData name="Chung-Yuan Cheng" userId="a09f20b55ac566c1" providerId="LiveId" clId="{C333F59E-E070-48BF-9FA4-ABE954170856}" dt="2022-07-04T07:50:36.225" v="493" actId="14100"/>
        <pc:sldMkLst>
          <pc:docMk/>
          <pc:sldMk cId="3766193038" sldId="271"/>
        </pc:sldMkLst>
        <pc:spChg chg="del">
          <ac:chgData name="Chung-Yuan Cheng" userId="a09f20b55ac566c1" providerId="LiveId" clId="{C333F59E-E070-48BF-9FA4-ABE954170856}" dt="2022-07-04T07:49:05.322" v="462" actId="478"/>
          <ac:spMkLst>
            <pc:docMk/>
            <pc:sldMk cId="3766193038" sldId="271"/>
            <ac:spMk id="2" creationId="{113600BF-E164-4FD1-52C1-73DE6D2C7CE3}"/>
          </ac:spMkLst>
        </pc:spChg>
        <pc:spChg chg="del">
          <ac:chgData name="Chung-Yuan Cheng" userId="a09f20b55ac566c1" providerId="LiveId" clId="{C333F59E-E070-48BF-9FA4-ABE954170856}" dt="2022-07-04T07:49:06.252" v="463" actId="478"/>
          <ac:spMkLst>
            <pc:docMk/>
            <pc:sldMk cId="3766193038" sldId="271"/>
            <ac:spMk id="3" creationId="{0B396988-C669-74BC-54D1-A5936F2AF20F}"/>
          </ac:spMkLst>
        </pc:spChg>
        <pc:spChg chg="add del">
          <ac:chgData name="Chung-Yuan Cheng" userId="a09f20b55ac566c1" providerId="LiveId" clId="{C333F59E-E070-48BF-9FA4-ABE954170856}" dt="2022-07-04T07:50:16.191" v="478" actId="26606"/>
          <ac:spMkLst>
            <pc:docMk/>
            <pc:sldMk cId="3766193038" sldId="271"/>
            <ac:spMk id="16" creationId="{417CDA24-35F8-4540-8C52-3096D6D94949}"/>
          </ac:spMkLst>
        </pc:spChg>
        <pc:spChg chg="add del">
          <ac:chgData name="Chung-Yuan Cheng" userId="a09f20b55ac566c1" providerId="LiveId" clId="{C333F59E-E070-48BF-9FA4-ABE954170856}" dt="2022-07-04T07:50:16.191" v="478" actId="26606"/>
          <ac:spMkLst>
            <pc:docMk/>
            <pc:sldMk cId="3766193038" sldId="271"/>
            <ac:spMk id="18" creationId="{8658BFE0-4E65-4174-9C75-687C94E88273}"/>
          </ac:spMkLst>
        </pc:spChg>
        <pc:spChg chg="add del">
          <ac:chgData name="Chung-Yuan Cheng" userId="a09f20b55ac566c1" providerId="LiveId" clId="{C333F59E-E070-48BF-9FA4-ABE954170856}" dt="2022-07-04T07:50:16.191" v="478" actId="26606"/>
          <ac:spMkLst>
            <pc:docMk/>
            <pc:sldMk cId="3766193038" sldId="271"/>
            <ac:spMk id="20" creationId="{FA75DFED-A0C1-4A83-BE1D-0271C1826EF6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6" creationId="{B63E10B8-7A5C-4E1D-BE92-AAA068608C08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7" creationId="{E1C32068-6A8E-44A5-BE2D-65E7EC2DBF9A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8" creationId="{83940A33-AE5F-4FC1-AFFF-1BC5DD32E14C}"/>
          </ac:spMkLst>
        </pc:spChg>
        <pc:spChg chg="add del">
          <ac:chgData name="Chung-Yuan Cheng" userId="a09f20b55ac566c1" providerId="LiveId" clId="{C333F59E-E070-48BF-9FA4-ABE954170856}" dt="2022-07-04T07:50:21.134" v="482" actId="26606"/>
          <ac:spMkLst>
            <pc:docMk/>
            <pc:sldMk cId="3766193038" sldId="271"/>
            <ac:spMk id="29" creationId="{9310DD53-17D0-4A12-A0E2-72F3334878B5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1" creationId="{56651B3B-2F8A-4E48-BEA0-5D35421CE7B5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2" creationId="{112839B5-6527-4FE1-B5CA-71D5FFC47C0E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3" creationId="{BE12D8E2-6088-4997-A8C6-1794DA9E1D48}"/>
          </ac:spMkLst>
        </pc:spChg>
        <pc:spChg chg="add del">
          <ac:chgData name="Chung-Yuan Cheng" userId="a09f20b55ac566c1" providerId="LiveId" clId="{C333F59E-E070-48BF-9FA4-ABE954170856}" dt="2022-07-04T07:50:21.726" v="484" actId="26606"/>
          <ac:spMkLst>
            <pc:docMk/>
            <pc:sldMk cId="3766193038" sldId="271"/>
            <ac:spMk id="34" creationId="{FAF10F47-1605-47C5-AE58-9062909ADA42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6" creationId="{12E8CD4E-6381-4807-AA5B-CE0024A8BE19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7" creationId="{D28445F8-F032-43C9-8D0F-A5155F525283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8" creationId="{36A325B5-56A3-425A-B9A3-0CEB7CA1BBF6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39" creationId="{B80DE958-9D45-4CAD-BF1F-FA2ED970B7F6}"/>
          </ac:spMkLst>
        </pc:spChg>
        <pc:spChg chg="add del">
          <ac:chgData name="Chung-Yuan Cheng" userId="a09f20b55ac566c1" providerId="LiveId" clId="{C333F59E-E070-48BF-9FA4-ABE954170856}" dt="2022-07-04T07:50:22.123" v="486" actId="26606"/>
          <ac:spMkLst>
            <pc:docMk/>
            <pc:sldMk cId="3766193038" sldId="271"/>
            <ac:spMk id="40" creationId="{BB93B4BF-AD35-4E52-8131-161C5FB9CDD7}"/>
          </ac:spMkLst>
        </pc:spChg>
        <pc:spChg chg="add del">
          <ac:chgData name="Chung-Yuan Cheng" userId="a09f20b55ac566c1" providerId="LiveId" clId="{C333F59E-E070-48BF-9FA4-ABE954170856}" dt="2022-07-04T07:50:23.459" v="488" actId="26606"/>
          <ac:spMkLst>
            <pc:docMk/>
            <pc:sldMk cId="3766193038" sldId="271"/>
            <ac:spMk id="42" creationId="{417CDA24-35F8-4540-8C52-3096D6D94949}"/>
          </ac:spMkLst>
        </pc:spChg>
        <pc:spChg chg="add del">
          <ac:chgData name="Chung-Yuan Cheng" userId="a09f20b55ac566c1" providerId="LiveId" clId="{C333F59E-E070-48BF-9FA4-ABE954170856}" dt="2022-07-04T07:50:23.459" v="488" actId="26606"/>
          <ac:spMkLst>
            <pc:docMk/>
            <pc:sldMk cId="3766193038" sldId="271"/>
            <ac:spMk id="43" creationId="{8658BFE0-4E65-4174-9C75-687C94E88273}"/>
          </ac:spMkLst>
        </pc:spChg>
        <pc:spChg chg="add del">
          <ac:chgData name="Chung-Yuan Cheng" userId="a09f20b55ac566c1" providerId="LiveId" clId="{C333F59E-E070-48BF-9FA4-ABE954170856}" dt="2022-07-04T07:50:23.459" v="488" actId="26606"/>
          <ac:spMkLst>
            <pc:docMk/>
            <pc:sldMk cId="3766193038" sldId="271"/>
            <ac:spMk id="44" creationId="{FA75DFED-A0C1-4A83-BE1D-0271C1826EF6}"/>
          </ac:spMkLst>
        </pc:spChg>
        <pc:picChg chg="add mod ord">
          <ac:chgData name="Chung-Yuan Cheng" userId="a09f20b55ac566c1" providerId="LiveId" clId="{C333F59E-E070-48BF-9FA4-ABE954170856}" dt="2022-07-04T07:50:36.225" v="493" actId="14100"/>
          <ac:picMkLst>
            <pc:docMk/>
            <pc:sldMk cId="3766193038" sldId="271"/>
            <ac:picMk id="5" creationId="{192D4E15-93E8-64D1-A76E-581921DC84B4}"/>
          </ac:picMkLst>
        </pc:picChg>
        <pc:picChg chg="add mod ord">
          <ac:chgData name="Chung-Yuan Cheng" userId="a09f20b55ac566c1" providerId="LiveId" clId="{C333F59E-E070-48BF-9FA4-ABE954170856}" dt="2022-07-04T07:50:32.285" v="491" actId="14100"/>
          <ac:picMkLst>
            <pc:docMk/>
            <pc:sldMk cId="3766193038" sldId="271"/>
            <ac:picMk id="7" creationId="{1E9B2E62-94D4-86C8-ABA2-34F8A7FEF496}"/>
          </ac:picMkLst>
        </pc:picChg>
        <pc:picChg chg="add mod ord">
          <ac:chgData name="Chung-Yuan Cheng" userId="a09f20b55ac566c1" providerId="LiveId" clId="{C333F59E-E070-48BF-9FA4-ABE954170856}" dt="2022-07-04T07:50:34.133" v="492" actId="14100"/>
          <ac:picMkLst>
            <pc:docMk/>
            <pc:sldMk cId="3766193038" sldId="271"/>
            <ac:picMk id="9" creationId="{E94CE70D-5559-24B9-AD03-8F2E48FBF8DD}"/>
          </ac:picMkLst>
        </pc:picChg>
        <pc:picChg chg="add mod">
          <ac:chgData name="Chung-Yuan Cheng" userId="a09f20b55ac566c1" providerId="LiveId" clId="{C333F59E-E070-48BF-9FA4-ABE954170856}" dt="2022-07-04T07:50:29.069" v="490" actId="14100"/>
          <ac:picMkLst>
            <pc:docMk/>
            <pc:sldMk cId="3766193038" sldId="271"/>
            <ac:picMk id="11" creationId="{2F36746B-ADAB-8DB1-9DAE-DF374F71B27C}"/>
          </ac:picMkLst>
        </pc:picChg>
        <pc:cxnChg chg="add del">
          <ac:chgData name="Chung-Yuan Cheng" userId="a09f20b55ac566c1" providerId="LiveId" clId="{C333F59E-E070-48BF-9FA4-ABE954170856}" dt="2022-07-04T07:50:20.009" v="480" actId="26606"/>
          <ac:cxnSpMkLst>
            <pc:docMk/>
            <pc:sldMk cId="3766193038" sldId="271"/>
            <ac:cxnSpMk id="22" creationId="{91B6081D-D3E8-4209-B85B-EB1C655A6272}"/>
          </ac:cxnSpMkLst>
        </pc:cxnChg>
        <pc:cxnChg chg="add del">
          <ac:chgData name="Chung-Yuan Cheng" userId="a09f20b55ac566c1" providerId="LiveId" clId="{C333F59E-E070-48BF-9FA4-ABE954170856}" dt="2022-07-04T07:50:20.009" v="480" actId="26606"/>
          <ac:cxnSpMkLst>
            <pc:docMk/>
            <pc:sldMk cId="3766193038" sldId="271"/>
            <ac:cxnSpMk id="23" creationId="{28CA55E4-1295-45C8-BA05-5A9E705B749A}"/>
          </ac:cxnSpMkLst>
        </pc:cxnChg>
        <pc:cxnChg chg="add del">
          <ac:chgData name="Chung-Yuan Cheng" userId="a09f20b55ac566c1" providerId="LiveId" clId="{C333F59E-E070-48BF-9FA4-ABE954170856}" dt="2022-07-04T07:50:20.009" v="480" actId="26606"/>
          <ac:cxnSpMkLst>
            <pc:docMk/>
            <pc:sldMk cId="3766193038" sldId="271"/>
            <ac:cxnSpMk id="24" creationId="{08C5794E-A9A1-4A23-AF68-C79A7822334C}"/>
          </ac:cxnSpMkLst>
        </pc:cxnChg>
        <pc:cxnChg chg="add">
          <ac:chgData name="Chung-Yuan Cheng" userId="a09f20b55ac566c1" providerId="LiveId" clId="{C333F59E-E070-48BF-9FA4-ABE954170856}" dt="2022-07-04T07:50:23.463" v="489" actId="26606"/>
          <ac:cxnSpMkLst>
            <pc:docMk/>
            <pc:sldMk cId="3766193038" sldId="271"/>
            <ac:cxnSpMk id="46" creationId="{91B6081D-D3E8-4209-B85B-EB1C655A6272}"/>
          </ac:cxnSpMkLst>
        </pc:cxnChg>
        <pc:cxnChg chg="add">
          <ac:chgData name="Chung-Yuan Cheng" userId="a09f20b55ac566c1" providerId="LiveId" clId="{C333F59E-E070-48BF-9FA4-ABE954170856}" dt="2022-07-04T07:50:23.463" v="489" actId="26606"/>
          <ac:cxnSpMkLst>
            <pc:docMk/>
            <pc:sldMk cId="3766193038" sldId="271"/>
            <ac:cxnSpMk id="47" creationId="{28CA55E4-1295-45C8-BA05-5A9E705B749A}"/>
          </ac:cxnSpMkLst>
        </pc:cxnChg>
        <pc:cxnChg chg="add">
          <ac:chgData name="Chung-Yuan Cheng" userId="a09f20b55ac566c1" providerId="LiveId" clId="{C333F59E-E070-48BF-9FA4-ABE954170856}" dt="2022-07-04T07:50:23.463" v="489" actId="26606"/>
          <ac:cxnSpMkLst>
            <pc:docMk/>
            <pc:sldMk cId="3766193038" sldId="271"/>
            <ac:cxnSpMk id="48" creationId="{08C5794E-A9A1-4A23-AF68-C79A7822334C}"/>
          </ac:cxnSpMkLst>
        </pc:cxnChg>
      </pc:sldChg>
      <pc:sldChg chg="addSp delSp modSp new mod">
        <pc:chgData name="Chung-Yuan Cheng" userId="a09f20b55ac566c1" providerId="LiveId" clId="{C333F59E-E070-48BF-9FA4-ABE954170856}" dt="2022-07-04T07:52:19.551" v="506" actId="1076"/>
        <pc:sldMkLst>
          <pc:docMk/>
          <pc:sldMk cId="3036817265" sldId="272"/>
        </pc:sldMkLst>
        <pc:spChg chg="del">
          <ac:chgData name="Chung-Yuan Cheng" userId="a09f20b55ac566c1" providerId="LiveId" clId="{C333F59E-E070-48BF-9FA4-ABE954170856}" dt="2022-07-04T07:51:36.320" v="496" actId="478"/>
          <ac:spMkLst>
            <pc:docMk/>
            <pc:sldMk cId="3036817265" sldId="272"/>
            <ac:spMk id="2" creationId="{E5F8CBE7-1A10-0C0F-FDEF-9A6F7670FAC0}"/>
          </ac:spMkLst>
        </pc:spChg>
        <pc:spChg chg="del">
          <ac:chgData name="Chung-Yuan Cheng" userId="a09f20b55ac566c1" providerId="LiveId" clId="{C333F59E-E070-48BF-9FA4-ABE954170856}" dt="2022-07-04T07:51:35.657" v="495" actId="478"/>
          <ac:spMkLst>
            <pc:docMk/>
            <pc:sldMk cId="3036817265" sldId="272"/>
            <ac:spMk id="3" creationId="{6D4EF351-69CF-9F60-0B82-F6D7BEA844CB}"/>
          </ac:spMkLst>
        </pc:spChg>
        <pc:picChg chg="add mod">
          <ac:chgData name="Chung-Yuan Cheng" userId="a09f20b55ac566c1" providerId="LiveId" clId="{C333F59E-E070-48BF-9FA4-ABE954170856}" dt="2022-07-04T07:52:08.564" v="502" actId="1076"/>
          <ac:picMkLst>
            <pc:docMk/>
            <pc:sldMk cId="3036817265" sldId="272"/>
            <ac:picMk id="5" creationId="{9ECDAC5D-4B3B-011B-EDBB-CC3D6727888E}"/>
          </ac:picMkLst>
        </pc:picChg>
        <pc:picChg chg="add mod">
          <ac:chgData name="Chung-Yuan Cheng" userId="a09f20b55ac566c1" providerId="LiveId" clId="{C333F59E-E070-48BF-9FA4-ABE954170856}" dt="2022-07-04T07:52:19.551" v="506" actId="1076"/>
          <ac:picMkLst>
            <pc:docMk/>
            <pc:sldMk cId="3036817265" sldId="272"/>
            <ac:picMk id="7" creationId="{3ADA3DD4-6F99-9F59-6034-B5E580EA5984}"/>
          </ac:picMkLst>
        </pc:picChg>
      </pc:sldChg>
      <pc:sldChg chg="addSp delSp modSp new mod setBg setClrOvrMap">
        <pc:chgData name="Chung-Yuan Cheng" userId="a09f20b55ac566c1" providerId="LiveId" clId="{C333F59E-E070-48BF-9FA4-ABE954170856}" dt="2022-07-04T07:52:50.112" v="516" actId="14100"/>
        <pc:sldMkLst>
          <pc:docMk/>
          <pc:sldMk cId="918781856" sldId="273"/>
        </pc:sldMkLst>
        <pc:spChg chg="del">
          <ac:chgData name="Chung-Yuan Cheng" userId="a09f20b55ac566c1" providerId="LiveId" clId="{C333F59E-E070-48BF-9FA4-ABE954170856}" dt="2022-07-04T07:52:35.201" v="508" actId="478"/>
          <ac:spMkLst>
            <pc:docMk/>
            <pc:sldMk cId="918781856" sldId="273"/>
            <ac:spMk id="2" creationId="{6B183589-A956-73A1-A3CC-3236271C0214}"/>
          </ac:spMkLst>
        </pc:spChg>
        <pc:spChg chg="del">
          <ac:chgData name="Chung-Yuan Cheng" userId="a09f20b55ac566c1" providerId="LiveId" clId="{C333F59E-E070-48BF-9FA4-ABE954170856}" dt="2022-07-04T07:52:36.162" v="509" actId="478"/>
          <ac:spMkLst>
            <pc:docMk/>
            <pc:sldMk cId="918781856" sldId="273"/>
            <ac:spMk id="3" creationId="{1B9DA616-B4DF-0A5B-E68D-B3C4B6D57707}"/>
          </ac:spMkLst>
        </pc:spChg>
        <pc:spChg chg="add">
          <ac:chgData name="Chung-Yuan Cheng" userId="a09f20b55ac566c1" providerId="LiveId" clId="{C333F59E-E070-48BF-9FA4-ABE954170856}" dt="2022-07-04T07:52:39.811" v="512" actId="26606"/>
          <ac:spMkLst>
            <pc:docMk/>
            <pc:sldMk cId="918781856" sldId="273"/>
            <ac:spMk id="9" creationId="{AEC29838-228E-4DBB-993F-4459C0BD8ACB}"/>
          </ac:spMkLst>
        </pc:spChg>
        <pc:spChg chg="add">
          <ac:chgData name="Chung-Yuan Cheng" userId="a09f20b55ac566c1" providerId="LiveId" clId="{C333F59E-E070-48BF-9FA4-ABE954170856}" dt="2022-07-04T07:52:39.811" v="512" actId="26606"/>
          <ac:spMkLst>
            <pc:docMk/>
            <pc:sldMk cId="918781856" sldId="273"/>
            <ac:spMk id="11" creationId="{EB46DA45-3761-4335-B5CA-E03E76B5FA95}"/>
          </ac:spMkLst>
        </pc:spChg>
        <pc:spChg chg="add">
          <ac:chgData name="Chung-Yuan Cheng" userId="a09f20b55ac566c1" providerId="LiveId" clId="{C333F59E-E070-48BF-9FA4-ABE954170856}" dt="2022-07-04T07:52:39.811" v="512" actId="26606"/>
          <ac:spMkLst>
            <pc:docMk/>
            <pc:sldMk cId="918781856" sldId="273"/>
            <ac:spMk id="13" creationId="{678B38C7-930E-425A-AC28-8C36EE323840}"/>
          </ac:spMkLst>
        </pc:spChg>
        <pc:picChg chg="add mod">
          <ac:chgData name="Chung-Yuan Cheng" userId="a09f20b55ac566c1" providerId="LiveId" clId="{C333F59E-E070-48BF-9FA4-ABE954170856}" dt="2022-07-04T07:52:39.811" v="512" actId="26606"/>
          <ac:picMkLst>
            <pc:docMk/>
            <pc:sldMk cId="918781856" sldId="273"/>
            <ac:picMk id="4" creationId="{6D1992C9-1573-0630-AE38-08CF61F84A59}"/>
          </ac:picMkLst>
        </pc:picChg>
        <pc:picChg chg="add mod">
          <ac:chgData name="Chung-Yuan Cheng" userId="a09f20b55ac566c1" providerId="LiveId" clId="{C333F59E-E070-48BF-9FA4-ABE954170856}" dt="2022-07-04T07:52:50.112" v="516" actId="14100"/>
          <ac:picMkLst>
            <pc:docMk/>
            <pc:sldMk cId="918781856" sldId="273"/>
            <ac:picMk id="8" creationId="{2444A8FE-BA7B-1906-3C21-EA5759A4B7B3}"/>
          </ac:picMkLst>
        </pc:picChg>
      </pc:sldChg>
      <pc:sldChg chg="addSp delSp modSp new mod setBg setClrOvrMap">
        <pc:chgData name="Chung-Yuan Cheng" userId="a09f20b55ac566c1" providerId="LiveId" clId="{C333F59E-E070-48BF-9FA4-ABE954170856}" dt="2022-07-04T07:55:07.212" v="535" actId="1076"/>
        <pc:sldMkLst>
          <pc:docMk/>
          <pc:sldMk cId="1757355990" sldId="274"/>
        </pc:sldMkLst>
        <pc:spChg chg="del">
          <ac:chgData name="Chung-Yuan Cheng" userId="a09f20b55ac566c1" providerId="LiveId" clId="{C333F59E-E070-48BF-9FA4-ABE954170856}" dt="2022-07-04T07:54:07.071" v="520" actId="478"/>
          <ac:spMkLst>
            <pc:docMk/>
            <pc:sldMk cId="1757355990" sldId="274"/>
            <ac:spMk id="2" creationId="{4843B5CB-7905-78AE-AE1C-133B8133538A}"/>
          </ac:spMkLst>
        </pc:spChg>
        <pc:spChg chg="del">
          <ac:chgData name="Chung-Yuan Cheng" userId="a09f20b55ac566c1" providerId="LiveId" clId="{C333F59E-E070-48BF-9FA4-ABE954170856}" dt="2022-07-04T07:54:07.989" v="521" actId="478"/>
          <ac:spMkLst>
            <pc:docMk/>
            <pc:sldMk cId="1757355990" sldId="274"/>
            <ac:spMk id="3" creationId="{CCDA4F19-952E-FABF-A5F5-E6CFDB426FB6}"/>
          </ac:spMkLst>
        </pc:spChg>
        <pc:spChg chg="add">
          <ac:chgData name="Chung-Yuan Cheng" userId="a09f20b55ac566c1" providerId="LiveId" clId="{C333F59E-E070-48BF-9FA4-ABE954170856}" dt="2022-07-04T07:54:52.449" v="527" actId="26606"/>
          <ac:spMkLst>
            <pc:docMk/>
            <pc:sldMk cId="1757355990" sldId="274"/>
            <ac:spMk id="9223" creationId="{40832E00-4ABC-4FCE-AF5C-6740B8044BCC}"/>
          </ac:spMkLst>
        </pc:spChg>
        <pc:picChg chg="add mod">
          <ac:chgData name="Chung-Yuan Cheng" userId="a09f20b55ac566c1" providerId="LiveId" clId="{C333F59E-E070-48BF-9FA4-ABE954170856}" dt="2022-07-04T07:55:00.139" v="531" actId="1076"/>
          <ac:picMkLst>
            <pc:docMk/>
            <pc:sldMk cId="1757355990" sldId="274"/>
            <ac:picMk id="5" creationId="{85D405CA-8757-66A6-4E0B-BA11C3375D55}"/>
          </ac:picMkLst>
        </pc:picChg>
        <pc:picChg chg="add mod">
          <ac:chgData name="Chung-Yuan Cheng" userId="a09f20b55ac566c1" providerId="LiveId" clId="{C333F59E-E070-48BF-9FA4-ABE954170856}" dt="2022-07-04T07:55:07.212" v="535" actId="1076"/>
          <ac:picMkLst>
            <pc:docMk/>
            <pc:sldMk cId="1757355990" sldId="274"/>
            <ac:picMk id="9218" creationId="{60F2EE0F-6374-2F6C-80A7-3AFB98DB6F4B}"/>
          </ac:picMkLst>
        </pc:picChg>
      </pc:sldChg>
      <pc:sldChg chg="addSp delSp modSp new mod setBg">
        <pc:chgData name="Chung-Yuan Cheng" userId="a09f20b55ac566c1" providerId="LiveId" clId="{C333F59E-E070-48BF-9FA4-ABE954170856}" dt="2022-07-04T07:56:49.634" v="547" actId="1076"/>
        <pc:sldMkLst>
          <pc:docMk/>
          <pc:sldMk cId="348177464" sldId="275"/>
        </pc:sldMkLst>
        <pc:spChg chg="del">
          <ac:chgData name="Chung-Yuan Cheng" userId="a09f20b55ac566c1" providerId="LiveId" clId="{C333F59E-E070-48BF-9FA4-ABE954170856}" dt="2022-07-04T07:56:16.489" v="538" actId="478"/>
          <ac:spMkLst>
            <pc:docMk/>
            <pc:sldMk cId="348177464" sldId="275"/>
            <ac:spMk id="2" creationId="{757945CE-6503-EBB5-C3EF-BC4340D181B5}"/>
          </ac:spMkLst>
        </pc:spChg>
        <pc:spChg chg="del">
          <ac:chgData name="Chung-Yuan Cheng" userId="a09f20b55ac566c1" providerId="LiveId" clId="{C333F59E-E070-48BF-9FA4-ABE954170856}" dt="2022-07-04T07:56:15.162" v="537" actId="478"/>
          <ac:spMkLst>
            <pc:docMk/>
            <pc:sldMk cId="348177464" sldId="275"/>
            <ac:spMk id="3" creationId="{8CDD8A6F-8849-FD52-E4A6-3C5740BECDA6}"/>
          </ac:spMkLst>
        </pc:spChg>
        <pc:spChg chg="add del mod">
          <ac:chgData name="Chung-Yuan Cheng" userId="a09f20b55ac566c1" providerId="LiveId" clId="{C333F59E-E070-48BF-9FA4-ABE954170856}" dt="2022-07-04T07:56:22.618" v="541" actId="478"/>
          <ac:spMkLst>
            <pc:docMk/>
            <pc:sldMk cId="348177464" sldId="275"/>
            <ac:spMk id="4" creationId="{FB24FE00-E209-8A04-5DB0-6113F039E464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7" creationId="{92F049D7-5036-56E9-E0B5-2CE925369420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8" creationId="{BBF464F2-5CD5-4297-0951-E54EF15FFFF6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9" creationId="{39A3CE91-F309-97ED-51B7-BA617533F028}"/>
          </ac:spMkLst>
        </pc:spChg>
        <pc:spChg chg="add mod">
          <ac:chgData name="Chung-Yuan Cheng" userId="a09f20b55ac566c1" providerId="LiveId" clId="{C333F59E-E070-48BF-9FA4-ABE954170856}" dt="2022-07-04T07:56:46.499" v="545" actId="14100"/>
          <ac:spMkLst>
            <pc:docMk/>
            <pc:sldMk cId="348177464" sldId="275"/>
            <ac:spMk id="10" creationId="{FA320810-1021-8798-AC8B-C836EA534F2F}"/>
          </ac:spMkLst>
        </pc:spChg>
        <pc:picChg chg="add mod">
          <ac:chgData name="Chung-Yuan Cheng" userId="a09f20b55ac566c1" providerId="LiveId" clId="{C333F59E-E070-48BF-9FA4-ABE954170856}" dt="2022-07-04T07:56:49.634" v="547" actId="1076"/>
          <ac:picMkLst>
            <pc:docMk/>
            <pc:sldMk cId="348177464" sldId="275"/>
            <ac:picMk id="5" creationId="{80DDE97D-B396-6E66-E2F1-B124B9C5413F}"/>
          </ac:picMkLst>
        </pc:picChg>
        <pc:picChg chg="add mod">
          <ac:chgData name="Chung-Yuan Cheng" userId="a09f20b55ac566c1" providerId="LiveId" clId="{C333F59E-E070-48BF-9FA4-ABE954170856}" dt="2022-07-04T07:56:46.499" v="545" actId="14100"/>
          <ac:picMkLst>
            <pc:docMk/>
            <pc:sldMk cId="348177464" sldId="275"/>
            <ac:picMk id="6" creationId="{918E94A7-88E2-3771-3001-3F07C091BE72}"/>
          </ac:picMkLst>
        </pc:picChg>
        <pc:picChg chg="add mod">
          <ac:chgData name="Chung-Yuan Cheng" userId="a09f20b55ac566c1" providerId="LiveId" clId="{C333F59E-E070-48BF-9FA4-ABE954170856}" dt="2022-07-04T07:56:46.499" v="545" actId="14100"/>
          <ac:picMkLst>
            <pc:docMk/>
            <pc:sldMk cId="348177464" sldId="275"/>
            <ac:picMk id="11" creationId="{5459884A-4678-4FB4-2140-5E52374F0C4C}"/>
          </ac:picMkLst>
        </pc:picChg>
      </pc:sldChg>
      <pc:sldChg chg="addSp delSp modSp new mod setBg">
        <pc:chgData name="Chung-Yuan Cheng" userId="a09f20b55ac566c1" providerId="LiveId" clId="{C333F59E-E070-48BF-9FA4-ABE954170856}" dt="2022-07-04T07:57:26.936" v="552"/>
        <pc:sldMkLst>
          <pc:docMk/>
          <pc:sldMk cId="2268111140" sldId="276"/>
        </pc:sldMkLst>
        <pc:spChg chg="del">
          <ac:chgData name="Chung-Yuan Cheng" userId="a09f20b55ac566c1" providerId="LiveId" clId="{C333F59E-E070-48BF-9FA4-ABE954170856}" dt="2022-07-04T07:57:15.909" v="549" actId="478"/>
          <ac:spMkLst>
            <pc:docMk/>
            <pc:sldMk cId="2268111140" sldId="276"/>
            <ac:spMk id="2" creationId="{91768CA4-8B9E-CEEB-FB67-FF8CE14628A9}"/>
          </ac:spMkLst>
        </pc:spChg>
        <pc:spChg chg="del">
          <ac:chgData name="Chung-Yuan Cheng" userId="a09f20b55ac566c1" providerId="LiveId" clId="{C333F59E-E070-48BF-9FA4-ABE954170856}" dt="2022-07-04T07:57:15.909" v="549" actId="478"/>
          <ac:spMkLst>
            <pc:docMk/>
            <pc:sldMk cId="2268111140" sldId="276"/>
            <ac:spMk id="3" creationId="{A0E0E8CC-C2EF-FD93-2273-7266329EB591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4" creationId="{AF0FE450-C0A8-207E-3A11-213C193B046C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7" creationId="{E6519DBB-CB04-5EB9-74D5-262D23AAFDE0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8" creationId="{1832A37E-EDA9-E1CE-CAB3-55953FD10A13}"/>
          </ac:spMkLst>
        </pc:spChg>
        <pc:spChg chg="add mod">
          <ac:chgData name="Chung-Yuan Cheng" userId="a09f20b55ac566c1" providerId="LiveId" clId="{C333F59E-E070-48BF-9FA4-ABE954170856}" dt="2022-07-04T07:57:20.929" v="551" actId="1076"/>
          <ac:spMkLst>
            <pc:docMk/>
            <pc:sldMk cId="2268111140" sldId="276"/>
            <ac:spMk id="9" creationId="{A54E80D0-BBFF-08AE-CD00-A7CB441E8002}"/>
          </ac:spMkLst>
        </pc:spChg>
        <pc:picChg chg="add mod">
          <ac:chgData name="Chung-Yuan Cheng" userId="a09f20b55ac566c1" providerId="LiveId" clId="{C333F59E-E070-48BF-9FA4-ABE954170856}" dt="2022-07-04T07:57:20.929" v="551" actId="1076"/>
          <ac:picMkLst>
            <pc:docMk/>
            <pc:sldMk cId="2268111140" sldId="276"/>
            <ac:picMk id="5" creationId="{FC124825-98E4-F2E4-4CF3-01EF1ACC7E24}"/>
          </ac:picMkLst>
        </pc:picChg>
        <pc:picChg chg="add mod">
          <ac:chgData name="Chung-Yuan Cheng" userId="a09f20b55ac566c1" providerId="LiveId" clId="{C333F59E-E070-48BF-9FA4-ABE954170856}" dt="2022-07-04T07:57:20.929" v="551" actId="1076"/>
          <ac:picMkLst>
            <pc:docMk/>
            <pc:sldMk cId="2268111140" sldId="276"/>
            <ac:picMk id="6" creationId="{E5FB7F84-B1A4-902E-6FF4-54B7A2F7C387}"/>
          </ac:picMkLst>
        </pc:picChg>
      </pc:sldChg>
      <pc:sldChg chg="addSp delSp modSp new mod setBg">
        <pc:chgData name="Chung-Yuan Cheng" userId="a09f20b55ac566c1" providerId="LiveId" clId="{C333F59E-E070-48BF-9FA4-ABE954170856}" dt="2022-07-04T07:59:47.717" v="577" actId="1076"/>
        <pc:sldMkLst>
          <pc:docMk/>
          <pc:sldMk cId="1603267837" sldId="277"/>
        </pc:sldMkLst>
        <pc:spChg chg="del">
          <ac:chgData name="Chung-Yuan Cheng" userId="a09f20b55ac566c1" providerId="LiveId" clId="{C333F59E-E070-48BF-9FA4-ABE954170856}" dt="2022-07-04T07:58:07.151" v="556" actId="478"/>
          <ac:spMkLst>
            <pc:docMk/>
            <pc:sldMk cId="1603267837" sldId="277"/>
            <ac:spMk id="2" creationId="{EC56ECBB-D01C-61AF-9559-A902484EB4DF}"/>
          </ac:spMkLst>
        </pc:spChg>
        <pc:spChg chg="del">
          <ac:chgData name="Chung-Yuan Cheng" userId="a09f20b55ac566c1" providerId="LiveId" clId="{C333F59E-E070-48BF-9FA4-ABE954170856}" dt="2022-07-04T07:58:07.151" v="556" actId="478"/>
          <ac:spMkLst>
            <pc:docMk/>
            <pc:sldMk cId="1603267837" sldId="277"/>
            <ac:spMk id="3" creationId="{A3250BD0-CF93-0B31-CFC1-27F1D81E90AB}"/>
          </ac:spMkLst>
        </pc:spChg>
        <pc:spChg chg="add del mod">
          <ac:chgData name="Chung-Yuan Cheng" userId="a09f20b55ac566c1" providerId="LiveId" clId="{C333F59E-E070-48BF-9FA4-ABE954170856}" dt="2022-07-04T07:58:40.016" v="561"/>
          <ac:spMkLst>
            <pc:docMk/>
            <pc:sldMk cId="1603267837" sldId="277"/>
            <ac:spMk id="4" creationId="{81E0DDE1-83D9-941C-B028-1973CF1E08E6}"/>
          </ac:spMkLst>
        </pc:spChg>
        <pc:spChg chg="add del mod">
          <ac:chgData name="Chung-Yuan Cheng" userId="a09f20b55ac566c1" providerId="LiveId" clId="{C333F59E-E070-48BF-9FA4-ABE954170856}" dt="2022-07-04T07:58:40.016" v="561"/>
          <ac:spMkLst>
            <pc:docMk/>
            <pc:sldMk cId="1603267837" sldId="277"/>
            <ac:spMk id="6" creationId="{508C1F97-80A1-5EB3-4FB6-72DD9FF83F4B}"/>
          </ac:spMkLst>
        </pc:spChg>
        <pc:spChg chg="add mod">
          <ac:chgData name="Chung-Yuan Cheng" userId="a09f20b55ac566c1" providerId="LiveId" clId="{C333F59E-E070-48BF-9FA4-ABE954170856}" dt="2022-07-04T07:59:12.553" v="569" actId="207"/>
          <ac:spMkLst>
            <pc:docMk/>
            <pc:sldMk cId="1603267837" sldId="277"/>
            <ac:spMk id="7" creationId="{FC6F7377-E9F1-9B66-A9F4-3B5A8F372C51}"/>
          </ac:spMkLst>
        </pc:spChg>
        <pc:spChg chg="add mod">
          <ac:chgData name="Chung-Yuan Cheng" userId="a09f20b55ac566c1" providerId="LiveId" clId="{C333F59E-E070-48BF-9FA4-ABE954170856}" dt="2022-07-04T07:59:45.625" v="576" actId="1076"/>
          <ac:spMkLst>
            <pc:docMk/>
            <pc:sldMk cId="1603267837" sldId="277"/>
            <ac:spMk id="9" creationId="{940F2520-FC91-1AE2-5D4C-E6EF7A08912C}"/>
          </ac:spMkLst>
        </pc:spChg>
        <pc:picChg chg="add del mod">
          <ac:chgData name="Chung-Yuan Cheng" userId="a09f20b55ac566c1" providerId="LiveId" clId="{C333F59E-E070-48BF-9FA4-ABE954170856}" dt="2022-07-04T07:58:40.016" v="561"/>
          <ac:picMkLst>
            <pc:docMk/>
            <pc:sldMk cId="1603267837" sldId="277"/>
            <ac:picMk id="5" creationId="{6AAB5266-4BE7-0F20-EAA0-E28B1C940A05}"/>
          </ac:picMkLst>
        </pc:picChg>
        <pc:picChg chg="add mod">
          <ac:chgData name="Chung-Yuan Cheng" userId="a09f20b55ac566c1" providerId="LiveId" clId="{C333F59E-E070-48BF-9FA4-ABE954170856}" dt="2022-07-04T07:59:47.717" v="577" actId="1076"/>
          <ac:picMkLst>
            <pc:docMk/>
            <pc:sldMk cId="1603267837" sldId="277"/>
            <ac:picMk id="8" creationId="{082DF9FB-DD0A-4E33-D328-FDC6EA496403}"/>
          </ac:picMkLst>
        </pc:picChg>
      </pc:sldChg>
      <pc:sldChg chg="add del setBg">
        <pc:chgData name="Chung-Yuan Cheng" userId="a09f20b55ac566c1" providerId="LiveId" clId="{C333F59E-E070-48BF-9FA4-ABE954170856}" dt="2022-07-04T07:58:04.090" v="555" actId="47"/>
        <pc:sldMkLst>
          <pc:docMk/>
          <pc:sldMk cId="1913379058" sldId="278"/>
        </pc:sldMkLst>
      </pc:sldChg>
      <pc:sldChg chg="addSp delSp modSp add mod modNotesTx">
        <pc:chgData name="Chung-Yuan Cheng" userId="a09f20b55ac566c1" providerId="LiveId" clId="{C333F59E-E070-48BF-9FA4-ABE954170856}" dt="2022-07-04T08:00:58.308" v="582"/>
        <pc:sldMkLst>
          <pc:docMk/>
          <pc:sldMk cId="1945170978" sldId="278"/>
        </pc:sldMkLst>
        <pc:spChg chg="add del">
          <ac:chgData name="Chung-Yuan Cheng" userId="a09f20b55ac566c1" providerId="LiveId" clId="{C333F59E-E070-48BF-9FA4-ABE954170856}" dt="2022-07-04T08:00:48.227" v="580"/>
          <ac:spMkLst>
            <pc:docMk/>
            <pc:sldMk cId="1945170978" sldId="278"/>
            <ac:spMk id="2" creationId="{6321CAE8-6B81-A96C-9AEE-557AF2F51230}"/>
          </ac:spMkLst>
        </pc:spChg>
        <pc:spChg chg="mod">
          <ac:chgData name="Chung-Yuan Cheng" userId="a09f20b55ac566c1" providerId="LiveId" clId="{C333F59E-E070-48BF-9FA4-ABE954170856}" dt="2022-07-04T08:00:58.308" v="582"/>
          <ac:spMkLst>
            <pc:docMk/>
            <pc:sldMk cId="1945170978" sldId="278"/>
            <ac:spMk id="5" creationId="{7ADA7D19-59A8-4DDF-DF15-F7E318B446BE}"/>
          </ac:spMkLst>
        </pc:spChg>
      </pc:sldChg>
    </pc:docChg>
  </pc:docChgLst>
  <pc:docChgLst>
    <pc:chgData name="Chung-Yuan Cheng" userId="a09f20b55ac566c1" providerId="LiveId" clId="{DED67617-513D-4E46-B4FB-3381A1264FC6}"/>
    <pc:docChg chg="undo custSel addSld delSld modSld sldOrd">
      <pc:chgData name="Chung-Yuan Cheng" userId="a09f20b55ac566c1" providerId="LiveId" clId="{DED67617-513D-4E46-B4FB-3381A1264FC6}" dt="2022-07-25T07:46:13.161" v="317" actId="1076"/>
      <pc:docMkLst>
        <pc:docMk/>
      </pc:docMkLst>
      <pc:sldChg chg="modSp mod">
        <pc:chgData name="Chung-Yuan Cheng" userId="a09f20b55ac566c1" providerId="LiveId" clId="{DED67617-513D-4E46-B4FB-3381A1264FC6}" dt="2022-07-25T07:36:25.744" v="26" actId="20577"/>
        <pc:sldMkLst>
          <pc:docMk/>
          <pc:sldMk cId="1268316852" sldId="256"/>
        </pc:sldMkLst>
        <pc:spChg chg="mod">
          <ac:chgData name="Chung-Yuan Cheng" userId="a09f20b55ac566c1" providerId="LiveId" clId="{DED67617-513D-4E46-B4FB-3381A1264FC6}" dt="2022-07-25T07:36:25.744" v="26" actId="20577"/>
          <ac:spMkLst>
            <pc:docMk/>
            <pc:sldMk cId="1268316852" sldId="256"/>
            <ac:spMk id="2" creationId="{2E06170C-7154-D9EF-3ED2-DB390A550C21}"/>
          </ac:spMkLst>
        </pc:spChg>
      </pc:sldChg>
      <pc:sldChg chg="modSp mod">
        <pc:chgData name="Chung-Yuan Cheng" userId="a09f20b55ac566c1" providerId="LiveId" clId="{DED67617-513D-4E46-B4FB-3381A1264FC6}" dt="2022-07-25T07:37:07.326" v="156" actId="20577"/>
        <pc:sldMkLst>
          <pc:docMk/>
          <pc:sldMk cId="1556673010" sldId="269"/>
        </pc:sldMkLst>
        <pc:spChg chg="mod">
          <ac:chgData name="Chung-Yuan Cheng" userId="a09f20b55ac566c1" providerId="LiveId" clId="{DED67617-513D-4E46-B4FB-3381A1264FC6}" dt="2022-07-25T07:37:07.326" v="156" actId="20577"/>
          <ac:spMkLst>
            <pc:docMk/>
            <pc:sldMk cId="1556673010" sldId="269"/>
            <ac:spMk id="3" creationId="{1FD830A4-ADFD-E34C-6449-335AA486BBFD}"/>
          </ac:spMkLst>
        </pc:spChg>
      </pc:sldChg>
      <pc:sldChg chg="del">
        <pc:chgData name="Chung-Yuan Cheng" userId="a09f20b55ac566c1" providerId="LiveId" clId="{DED67617-513D-4E46-B4FB-3381A1264FC6}" dt="2022-07-25T07:37:38.180" v="157" actId="47"/>
        <pc:sldMkLst>
          <pc:docMk/>
          <pc:sldMk cId="2836893117" sldId="270"/>
        </pc:sldMkLst>
      </pc:sldChg>
      <pc:sldChg chg="del">
        <pc:chgData name="Chung-Yuan Cheng" userId="a09f20b55ac566c1" providerId="LiveId" clId="{DED67617-513D-4E46-B4FB-3381A1264FC6}" dt="2022-07-25T07:37:38.180" v="157" actId="47"/>
        <pc:sldMkLst>
          <pc:docMk/>
          <pc:sldMk cId="3694102492" sldId="271"/>
        </pc:sldMkLst>
      </pc:sldChg>
      <pc:sldChg chg="del">
        <pc:chgData name="Chung-Yuan Cheng" userId="a09f20b55ac566c1" providerId="LiveId" clId="{DED67617-513D-4E46-B4FB-3381A1264FC6}" dt="2022-07-25T07:37:38.180" v="157" actId="47"/>
        <pc:sldMkLst>
          <pc:docMk/>
          <pc:sldMk cId="510717001" sldId="272"/>
        </pc:sldMkLst>
      </pc:sldChg>
      <pc:sldChg chg="del">
        <pc:chgData name="Chung-Yuan Cheng" userId="a09f20b55ac566c1" providerId="LiveId" clId="{DED67617-513D-4E46-B4FB-3381A1264FC6}" dt="2022-07-25T07:37:38.180" v="157" actId="47"/>
        <pc:sldMkLst>
          <pc:docMk/>
          <pc:sldMk cId="3137063038" sldId="273"/>
        </pc:sldMkLst>
      </pc:sldChg>
      <pc:sldChg chg="del">
        <pc:chgData name="Chung-Yuan Cheng" userId="a09f20b55ac566c1" providerId="LiveId" clId="{DED67617-513D-4E46-B4FB-3381A1264FC6}" dt="2022-07-25T07:37:38.180" v="157" actId="47"/>
        <pc:sldMkLst>
          <pc:docMk/>
          <pc:sldMk cId="2450297388" sldId="274"/>
        </pc:sldMkLst>
      </pc:sldChg>
      <pc:sldChg chg="del">
        <pc:chgData name="Chung-Yuan Cheng" userId="a09f20b55ac566c1" providerId="LiveId" clId="{DED67617-513D-4E46-B4FB-3381A1264FC6}" dt="2022-07-25T07:37:48.785" v="158" actId="47"/>
        <pc:sldMkLst>
          <pc:docMk/>
          <pc:sldMk cId="3563467217" sldId="280"/>
        </pc:sldMkLst>
      </pc:sldChg>
      <pc:sldChg chg="del">
        <pc:chgData name="Chung-Yuan Cheng" userId="a09f20b55ac566c1" providerId="LiveId" clId="{DED67617-513D-4E46-B4FB-3381A1264FC6}" dt="2022-07-25T07:37:48.785" v="158" actId="47"/>
        <pc:sldMkLst>
          <pc:docMk/>
          <pc:sldMk cId="4241255893" sldId="281"/>
        </pc:sldMkLst>
      </pc:sldChg>
      <pc:sldChg chg="addSp delSp modSp mod">
        <pc:chgData name="Chung-Yuan Cheng" userId="a09f20b55ac566c1" providerId="LiveId" clId="{DED67617-513D-4E46-B4FB-3381A1264FC6}" dt="2022-07-25T07:46:13.161" v="317" actId="1076"/>
        <pc:sldMkLst>
          <pc:docMk/>
          <pc:sldMk cId="19238855" sldId="282"/>
        </pc:sldMkLst>
        <pc:spChg chg="add del mod">
          <ac:chgData name="Chung-Yuan Cheng" userId="a09f20b55ac566c1" providerId="LiveId" clId="{DED67617-513D-4E46-B4FB-3381A1264FC6}" dt="2022-07-25T07:46:02.939" v="311" actId="478"/>
          <ac:spMkLst>
            <pc:docMk/>
            <pc:sldMk cId="19238855" sldId="282"/>
            <ac:spMk id="3" creationId="{8FB30DE3-45BD-901E-816D-350D677C9089}"/>
          </ac:spMkLst>
        </pc:spChg>
        <pc:spChg chg="del">
          <ac:chgData name="Chung-Yuan Cheng" userId="a09f20b55ac566c1" providerId="LiveId" clId="{DED67617-513D-4E46-B4FB-3381A1264FC6}" dt="2022-07-25T07:46:01.260" v="310" actId="478"/>
          <ac:spMkLst>
            <pc:docMk/>
            <pc:sldMk cId="19238855" sldId="282"/>
            <ac:spMk id="4" creationId="{68B9754B-7C93-C3E0-309B-3E91151821F2}"/>
          </ac:spMkLst>
        </pc:spChg>
        <pc:spChg chg="del">
          <ac:chgData name="Chung-Yuan Cheng" userId="a09f20b55ac566c1" providerId="LiveId" clId="{DED67617-513D-4E46-B4FB-3381A1264FC6}" dt="2022-07-25T07:46:03.797" v="313" actId="478"/>
          <ac:spMkLst>
            <pc:docMk/>
            <pc:sldMk cId="19238855" sldId="282"/>
            <ac:spMk id="8" creationId="{EF22DB83-EC96-EF97-5B61-79F4BAA5972C}"/>
          </ac:spMkLst>
        </pc:spChg>
        <pc:spChg chg="del">
          <ac:chgData name="Chung-Yuan Cheng" userId="a09f20b55ac566c1" providerId="LiveId" clId="{DED67617-513D-4E46-B4FB-3381A1264FC6}" dt="2022-07-25T07:46:07.376" v="315" actId="478"/>
          <ac:spMkLst>
            <pc:docMk/>
            <pc:sldMk cId="19238855" sldId="282"/>
            <ac:spMk id="9" creationId="{7E8EF5E3-64EE-B4E0-D7D1-2FDBB2941587}"/>
          </ac:spMkLst>
        </pc:spChg>
        <pc:spChg chg="del">
          <ac:chgData name="Chung-Yuan Cheng" userId="a09f20b55ac566c1" providerId="LiveId" clId="{DED67617-513D-4E46-B4FB-3381A1264FC6}" dt="2022-07-25T07:46:07.376" v="315" actId="478"/>
          <ac:spMkLst>
            <pc:docMk/>
            <pc:sldMk cId="19238855" sldId="282"/>
            <ac:spMk id="10" creationId="{2D6267BA-C546-7FB8-8461-12B18AEB34AB}"/>
          </ac:spMkLst>
        </pc:spChg>
        <pc:picChg chg="mod">
          <ac:chgData name="Chung-Yuan Cheng" userId="a09f20b55ac566c1" providerId="LiveId" clId="{DED67617-513D-4E46-B4FB-3381A1264FC6}" dt="2022-07-25T07:46:13.161" v="317" actId="1076"/>
          <ac:picMkLst>
            <pc:docMk/>
            <pc:sldMk cId="19238855" sldId="282"/>
            <ac:picMk id="6" creationId="{7553D267-3F19-6893-DD47-4AA7C5A4676A}"/>
          </ac:picMkLst>
        </pc:picChg>
        <pc:picChg chg="del">
          <ac:chgData name="Chung-Yuan Cheng" userId="a09f20b55ac566c1" providerId="LiveId" clId="{DED67617-513D-4E46-B4FB-3381A1264FC6}" dt="2022-07-25T07:46:03.296" v="312" actId="478"/>
          <ac:picMkLst>
            <pc:docMk/>
            <pc:sldMk cId="19238855" sldId="282"/>
            <ac:picMk id="7" creationId="{A8663E7F-9B20-98B7-938E-146BF060991F}"/>
          </ac:picMkLst>
        </pc:picChg>
      </pc:sldChg>
      <pc:sldChg chg="modSp mod">
        <pc:chgData name="Chung-Yuan Cheng" userId="a09f20b55ac566c1" providerId="LiveId" clId="{DED67617-513D-4E46-B4FB-3381A1264FC6}" dt="2022-07-25T07:44:30.004" v="309" actId="20577"/>
        <pc:sldMkLst>
          <pc:docMk/>
          <pc:sldMk cId="1945170978" sldId="284"/>
        </pc:sldMkLst>
        <pc:spChg chg="mod">
          <ac:chgData name="Chung-Yuan Cheng" userId="a09f20b55ac566c1" providerId="LiveId" clId="{DED67617-513D-4E46-B4FB-3381A1264FC6}" dt="2022-07-25T07:44:30.004" v="309" actId="20577"/>
          <ac:spMkLst>
            <pc:docMk/>
            <pc:sldMk cId="1945170978" sldId="284"/>
            <ac:spMk id="5" creationId="{7ADA7D19-59A8-4DDF-DF15-F7E318B446BE}"/>
          </ac:spMkLst>
        </pc:spChg>
      </pc:sldChg>
      <pc:sldChg chg="modSp add mod">
        <pc:chgData name="Chung-Yuan Cheng" userId="a09f20b55ac566c1" providerId="LiveId" clId="{DED67617-513D-4E46-B4FB-3381A1264FC6}" dt="2022-07-25T07:38:33.194" v="199" actId="20577"/>
        <pc:sldMkLst>
          <pc:docMk/>
          <pc:sldMk cId="1135516928" sldId="285"/>
        </pc:sldMkLst>
        <pc:spChg chg="mod">
          <ac:chgData name="Chung-Yuan Cheng" userId="a09f20b55ac566c1" providerId="LiveId" clId="{DED67617-513D-4E46-B4FB-3381A1264FC6}" dt="2022-07-25T07:38:14.094" v="164" actId="20577"/>
          <ac:spMkLst>
            <pc:docMk/>
            <pc:sldMk cId="1135516928" sldId="285"/>
            <ac:spMk id="4" creationId="{2097E570-8715-1973-8ED3-46C3CDCF85AB}"/>
          </ac:spMkLst>
        </pc:spChg>
        <pc:spChg chg="mod">
          <ac:chgData name="Chung-Yuan Cheng" userId="a09f20b55ac566c1" providerId="LiveId" clId="{DED67617-513D-4E46-B4FB-3381A1264FC6}" dt="2022-07-25T07:38:33.194" v="199" actId="20577"/>
          <ac:spMkLst>
            <pc:docMk/>
            <pc:sldMk cId="1135516928" sldId="285"/>
            <ac:spMk id="5" creationId="{7ADA7D19-59A8-4DDF-DF15-F7E318B446BE}"/>
          </ac:spMkLst>
        </pc:spChg>
      </pc:sldChg>
      <pc:sldChg chg="del">
        <pc:chgData name="Chung-Yuan Cheng" userId="a09f20b55ac566c1" providerId="LiveId" clId="{DED67617-513D-4E46-B4FB-3381A1264FC6}" dt="2022-07-25T07:37:55.077" v="159" actId="47"/>
        <pc:sldMkLst>
          <pc:docMk/>
          <pc:sldMk cId="3124236175" sldId="285"/>
        </pc:sldMkLst>
      </pc:sldChg>
      <pc:sldChg chg="del">
        <pc:chgData name="Chung-Yuan Cheng" userId="a09f20b55ac566c1" providerId="LiveId" clId="{DED67617-513D-4E46-B4FB-3381A1264FC6}" dt="2022-07-25T07:37:55.077" v="159" actId="47"/>
        <pc:sldMkLst>
          <pc:docMk/>
          <pc:sldMk cId="2922351844" sldId="286"/>
        </pc:sldMkLst>
      </pc:sldChg>
      <pc:sldChg chg="addSp delSp modSp new mod modClrScheme chgLayout">
        <pc:chgData name="Chung-Yuan Cheng" userId="a09f20b55ac566c1" providerId="LiveId" clId="{DED67617-513D-4E46-B4FB-3381A1264FC6}" dt="2022-07-25T07:39:21.122" v="215" actId="1076"/>
        <pc:sldMkLst>
          <pc:docMk/>
          <pc:sldMk cId="4241331648" sldId="286"/>
        </pc:sldMkLst>
        <pc:spChg chg="del mod ord">
          <ac:chgData name="Chung-Yuan Cheng" userId="a09f20b55ac566c1" providerId="LiveId" clId="{DED67617-513D-4E46-B4FB-3381A1264FC6}" dt="2022-07-25T07:38:50.554" v="201" actId="700"/>
          <ac:spMkLst>
            <pc:docMk/>
            <pc:sldMk cId="4241331648" sldId="286"/>
            <ac:spMk id="2" creationId="{2B7DCA55-D84E-6600-3669-E6140C1939C4}"/>
          </ac:spMkLst>
        </pc:spChg>
        <pc:spChg chg="del">
          <ac:chgData name="Chung-Yuan Cheng" userId="a09f20b55ac566c1" providerId="LiveId" clId="{DED67617-513D-4E46-B4FB-3381A1264FC6}" dt="2022-07-25T07:38:50.554" v="201" actId="700"/>
          <ac:spMkLst>
            <pc:docMk/>
            <pc:sldMk cId="4241331648" sldId="286"/>
            <ac:spMk id="3" creationId="{F2E53A85-BB96-DB8F-B340-189D32C6898B}"/>
          </ac:spMkLst>
        </pc:spChg>
        <pc:spChg chg="add mod ord">
          <ac:chgData name="Chung-Yuan Cheng" userId="a09f20b55ac566c1" providerId="LiveId" clId="{DED67617-513D-4E46-B4FB-3381A1264FC6}" dt="2022-07-25T07:39:16.511" v="213" actId="14100"/>
          <ac:spMkLst>
            <pc:docMk/>
            <pc:sldMk cId="4241331648" sldId="286"/>
            <ac:spMk id="4" creationId="{5807C04C-51E9-30CF-C772-1DB4C277FB80}"/>
          </ac:spMkLst>
        </pc:spChg>
        <pc:picChg chg="add mod">
          <ac:chgData name="Chung-Yuan Cheng" userId="a09f20b55ac566c1" providerId="LiveId" clId="{DED67617-513D-4E46-B4FB-3381A1264FC6}" dt="2022-07-25T07:39:21.122" v="215" actId="1076"/>
          <ac:picMkLst>
            <pc:docMk/>
            <pc:sldMk cId="4241331648" sldId="286"/>
            <ac:picMk id="6" creationId="{3011C72F-6D36-096E-7B39-D77B2CC8A059}"/>
          </ac:picMkLst>
        </pc:picChg>
      </pc:sldChg>
      <pc:sldChg chg="del">
        <pc:chgData name="Chung-Yuan Cheng" userId="a09f20b55ac566c1" providerId="LiveId" clId="{DED67617-513D-4E46-B4FB-3381A1264FC6}" dt="2022-07-25T07:37:55.077" v="159" actId="47"/>
        <pc:sldMkLst>
          <pc:docMk/>
          <pc:sldMk cId="1207326539" sldId="287"/>
        </pc:sldMkLst>
      </pc:sldChg>
      <pc:sldChg chg="addSp delSp modSp new mod">
        <pc:chgData name="Chung-Yuan Cheng" userId="a09f20b55ac566c1" providerId="LiveId" clId="{DED67617-513D-4E46-B4FB-3381A1264FC6}" dt="2022-07-25T07:41:46.478" v="249" actId="1076"/>
        <pc:sldMkLst>
          <pc:docMk/>
          <pc:sldMk cId="4038767178" sldId="287"/>
        </pc:sldMkLst>
        <pc:spChg chg="del">
          <ac:chgData name="Chung-Yuan Cheng" userId="a09f20b55ac566c1" providerId="LiveId" clId="{DED67617-513D-4E46-B4FB-3381A1264FC6}" dt="2022-07-25T07:40:04.786" v="221" actId="478"/>
          <ac:spMkLst>
            <pc:docMk/>
            <pc:sldMk cId="4038767178" sldId="287"/>
            <ac:spMk id="2" creationId="{ED0AD5C3-4DC3-6F76-02BD-4154F1AE8158}"/>
          </ac:spMkLst>
        </pc:spChg>
        <pc:picChg chg="add mod">
          <ac:chgData name="Chung-Yuan Cheng" userId="a09f20b55ac566c1" providerId="LiveId" clId="{DED67617-513D-4E46-B4FB-3381A1264FC6}" dt="2022-07-25T07:41:44.051" v="248" actId="1076"/>
          <ac:picMkLst>
            <pc:docMk/>
            <pc:sldMk cId="4038767178" sldId="287"/>
            <ac:picMk id="4" creationId="{1A9ADF0A-CFCA-7F5C-7832-909CB717623F}"/>
          </ac:picMkLst>
        </pc:picChg>
        <pc:picChg chg="add mod">
          <ac:chgData name="Chung-Yuan Cheng" userId="a09f20b55ac566c1" providerId="LiveId" clId="{DED67617-513D-4E46-B4FB-3381A1264FC6}" dt="2022-07-25T07:41:46.478" v="249" actId="1076"/>
          <ac:picMkLst>
            <pc:docMk/>
            <pc:sldMk cId="4038767178" sldId="287"/>
            <ac:picMk id="7" creationId="{1016D609-DA1F-585C-C94B-78B3F27FFFE2}"/>
          </ac:picMkLst>
        </pc:picChg>
        <pc:picChg chg="add mod">
          <ac:chgData name="Chung-Yuan Cheng" userId="a09f20b55ac566c1" providerId="LiveId" clId="{DED67617-513D-4E46-B4FB-3381A1264FC6}" dt="2022-07-25T07:40:03.197" v="220" actId="1076"/>
          <ac:picMkLst>
            <pc:docMk/>
            <pc:sldMk cId="4038767178" sldId="287"/>
            <ac:picMk id="1026" creationId="{02EA051B-F8C0-CEFA-A0FC-C07B431729B2}"/>
          </ac:picMkLst>
        </pc:picChg>
        <pc:picChg chg="add del mod">
          <ac:chgData name="Chung-Yuan Cheng" userId="a09f20b55ac566c1" providerId="LiveId" clId="{DED67617-513D-4E46-B4FB-3381A1264FC6}" dt="2022-07-25T07:41:05.156" v="235" actId="478"/>
          <ac:picMkLst>
            <pc:docMk/>
            <pc:sldMk cId="4038767178" sldId="287"/>
            <ac:picMk id="1028" creationId="{B115E80B-359F-1D8E-6C82-160248DC4960}"/>
          </ac:picMkLst>
        </pc:picChg>
      </pc:sldChg>
      <pc:sldChg chg="del">
        <pc:chgData name="Chung-Yuan Cheng" userId="a09f20b55ac566c1" providerId="LiveId" clId="{DED67617-513D-4E46-B4FB-3381A1264FC6}" dt="2022-07-25T07:37:55.077" v="159" actId="47"/>
        <pc:sldMkLst>
          <pc:docMk/>
          <pc:sldMk cId="1199917850" sldId="288"/>
        </pc:sldMkLst>
      </pc:sldChg>
      <pc:sldChg chg="addSp delSp modSp add mod ord">
        <pc:chgData name="Chung-Yuan Cheng" userId="a09f20b55ac566c1" providerId="LiveId" clId="{DED67617-513D-4E46-B4FB-3381A1264FC6}" dt="2022-07-25T07:41:39.114" v="246" actId="14100"/>
        <pc:sldMkLst>
          <pc:docMk/>
          <pc:sldMk cId="3767693566" sldId="288"/>
        </pc:sldMkLst>
        <pc:picChg chg="add mod">
          <ac:chgData name="Chung-Yuan Cheng" userId="a09f20b55ac566c1" providerId="LiveId" clId="{DED67617-513D-4E46-B4FB-3381A1264FC6}" dt="2022-07-25T07:41:39.114" v="246" actId="14100"/>
          <ac:picMkLst>
            <pc:docMk/>
            <pc:sldMk cId="3767693566" sldId="288"/>
            <ac:picMk id="3" creationId="{7B7D8CEC-15E0-05C1-4F96-F7B7062CFD1C}"/>
          </ac:picMkLst>
        </pc:picChg>
        <pc:picChg chg="mod">
          <ac:chgData name="Chung-Yuan Cheng" userId="a09f20b55ac566c1" providerId="LiveId" clId="{DED67617-513D-4E46-B4FB-3381A1264FC6}" dt="2022-07-25T07:41:37.509" v="245" actId="1076"/>
          <ac:picMkLst>
            <pc:docMk/>
            <pc:sldMk cId="3767693566" sldId="288"/>
            <ac:picMk id="4" creationId="{1A9ADF0A-CFCA-7F5C-7832-909CB717623F}"/>
          </ac:picMkLst>
        </pc:picChg>
        <pc:picChg chg="del">
          <ac:chgData name="Chung-Yuan Cheng" userId="a09f20b55ac566c1" providerId="LiveId" clId="{DED67617-513D-4E46-B4FB-3381A1264FC6}" dt="2022-07-25T07:40:53.801" v="229" actId="478"/>
          <ac:picMkLst>
            <pc:docMk/>
            <pc:sldMk cId="3767693566" sldId="288"/>
            <ac:picMk id="1026" creationId="{02EA051B-F8C0-CEFA-A0FC-C07B431729B2}"/>
          </ac:picMkLst>
        </pc:picChg>
        <pc:picChg chg="mod">
          <ac:chgData name="Chung-Yuan Cheng" userId="a09f20b55ac566c1" providerId="LiveId" clId="{DED67617-513D-4E46-B4FB-3381A1264FC6}" dt="2022-07-25T07:41:14.353" v="239" actId="1076"/>
          <ac:picMkLst>
            <pc:docMk/>
            <pc:sldMk cId="3767693566" sldId="288"/>
            <ac:picMk id="1028" creationId="{B115E80B-359F-1D8E-6C82-160248DC4960}"/>
          </ac:picMkLst>
        </pc:picChg>
      </pc:sldChg>
      <pc:sldChg chg="addSp delSp modSp new mod setBg">
        <pc:chgData name="Chung-Yuan Cheng" userId="a09f20b55ac566c1" providerId="LiveId" clId="{DED67617-513D-4E46-B4FB-3381A1264FC6}" dt="2022-07-25T07:43:02.250" v="256" actId="26606"/>
        <pc:sldMkLst>
          <pc:docMk/>
          <pc:sldMk cId="1497706239" sldId="289"/>
        </pc:sldMkLst>
        <pc:spChg chg="del">
          <ac:chgData name="Chung-Yuan Cheng" userId="a09f20b55ac566c1" providerId="LiveId" clId="{DED67617-513D-4E46-B4FB-3381A1264FC6}" dt="2022-07-25T07:42:41.326" v="251" actId="478"/>
          <ac:spMkLst>
            <pc:docMk/>
            <pc:sldMk cId="1497706239" sldId="289"/>
            <ac:spMk id="2" creationId="{BB80C797-68E5-CC4A-854B-2B145352C161}"/>
          </ac:spMkLst>
        </pc:spChg>
        <pc:spChg chg="add">
          <ac:chgData name="Chung-Yuan Cheng" userId="a09f20b55ac566c1" providerId="LiveId" clId="{DED67617-513D-4E46-B4FB-3381A1264FC6}" dt="2022-07-25T07:43:02.250" v="256" actId="26606"/>
          <ac:spMkLst>
            <pc:docMk/>
            <pc:sldMk cId="1497706239" sldId="289"/>
            <ac:spMk id="9" creationId="{65F32515-9322-44A5-8C72-4C7BFB461869}"/>
          </ac:spMkLst>
        </pc:spChg>
        <pc:spChg chg="add">
          <ac:chgData name="Chung-Yuan Cheng" userId="a09f20b55ac566c1" providerId="LiveId" clId="{DED67617-513D-4E46-B4FB-3381A1264FC6}" dt="2022-07-25T07:43:02.250" v="256" actId="26606"/>
          <ac:spMkLst>
            <pc:docMk/>
            <pc:sldMk cId="1497706239" sldId="289"/>
            <ac:spMk id="11" creationId="{A617F13B-5021-454F-90E5-3AB2383BFD34}"/>
          </ac:spMkLst>
        </pc:spChg>
        <pc:picChg chg="add mod">
          <ac:chgData name="Chung-Yuan Cheng" userId="a09f20b55ac566c1" providerId="LiveId" clId="{DED67617-513D-4E46-B4FB-3381A1264FC6}" dt="2022-07-25T07:43:02.250" v="256" actId="26606"/>
          <ac:picMkLst>
            <pc:docMk/>
            <pc:sldMk cId="1497706239" sldId="289"/>
            <ac:picMk id="4" creationId="{711510ED-56EA-60ED-9F86-4A0C59E1AD98}"/>
          </ac:picMkLst>
        </pc:picChg>
      </pc:sldChg>
      <pc:sldChg chg="addSp delSp modSp new mod setBg">
        <pc:chgData name="Chung-Yuan Cheng" userId="a09f20b55ac566c1" providerId="LiveId" clId="{DED67617-513D-4E46-B4FB-3381A1264FC6}" dt="2022-07-25T07:43:09.560" v="260" actId="26606"/>
        <pc:sldMkLst>
          <pc:docMk/>
          <pc:sldMk cId="3522172175" sldId="290"/>
        </pc:sldMkLst>
        <pc:spChg chg="del">
          <ac:chgData name="Chung-Yuan Cheng" userId="a09f20b55ac566c1" providerId="LiveId" clId="{DED67617-513D-4E46-B4FB-3381A1264FC6}" dt="2022-07-25T07:43:08.310" v="259" actId="478"/>
          <ac:spMkLst>
            <pc:docMk/>
            <pc:sldMk cId="3522172175" sldId="290"/>
            <ac:spMk id="2" creationId="{B7FE7FDF-70B9-5EEB-4311-0816CC89CEA8}"/>
          </ac:spMkLst>
        </pc:spChg>
        <pc:spChg chg="add">
          <ac:chgData name="Chung-Yuan Cheng" userId="a09f20b55ac566c1" providerId="LiveId" clId="{DED67617-513D-4E46-B4FB-3381A1264FC6}" dt="2022-07-25T07:43:09.560" v="260" actId="26606"/>
          <ac:spMkLst>
            <pc:docMk/>
            <pc:sldMk cId="3522172175" sldId="290"/>
            <ac:spMk id="9" creationId="{65F32515-9322-44A5-8C72-4C7BFB461869}"/>
          </ac:spMkLst>
        </pc:spChg>
        <pc:spChg chg="add">
          <ac:chgData name="Chung-Yuan Cheng" userId="a09f20b55ac566c1" providerId="LiveId" clId="{DED67617-513D-4E46-B4FB-3381A1264FC6}" dt="2022-07-25T07:43:09.560" v="260" actId="26606"/>
          <ac:spMkLst>
            <pc:docMk/>
            <pc:sldMk cId="3522172175" sldId="290"/>
            <ac:spMk id="11" creationId="{A617F13B-5021-454F-90E5-3AB2383BFD34}"/>
          </ac:spMkLst>
        </pc:spChg>
        <pc:picChg chg="add mod">
          <ac:chgData name="Chung-Yuan Cheng" userId="a09f20b55ac566c1" providerId="LiveId" clId="{DED67617-513D-4E46-B4FB-3381A1264FC6}" dt="2022-07-25T07:43:09.560" v="260" actId="26606"/>
          <ac:picMkLst>
            <pc:docMk/>
            <pc:sldMk cId="3522172175" sldId="290"/>
            <ac:picMk id="4" creationId="{F3D81F7B-CEAF-004E-CED9-BDC05DA8466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05T02:22:13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8895 0 0,'2'3'0'0'0,"-1"-1"0"0"0,1 1 0 0 0,-1-1 0 0 0,0 1 0 0 0,1-1 0 0 0,-1 1 0 0 0,0 0 0 0 0,-1 0 0 0 0,1-1 0 0 0,0 1 0 0 0,-1 0 0 0 0,0 0 0 0 0,0 0 0 0 0,0 0 0 0 0,0 0 0 0 0,0 0 0 0 0,0-1 0 0 0,-1 1 0 0 0,0 3 0 0 0,-1-1 0 0 0,-1 0 0 0 0,1 0 0 0 0,-1 0 0 0 0,0-1 0 0 0,-1 0 0 0 0,1 1 0 0 0,-1-1 0 0 0,-4 4 0 0 0,-16 13 0 0 0,14-16 0 0 0,10-5 0 0 0,0 0 0 0 0,0 0 0 0 0,0 0 0 0 0,0 0 0 0 0,0 0 0 0 0,-1 0 0 0 0,1 0 0 0 0,0 0 0 0 0,0 0 0 0 0,0 0 0 0 0,0 0 0 0 0,0 0 0 0 0,-1 0 0 0 0,1 0 0 0 0,0 0 0 0 0,0 0 0 0 0,0 0 0 0 0,0 0 0 0 0,0 0 0 0 0,-1-1 0 0 0,1 1 0 0 0,0 0 0 0 0,0 0 0 0 0,0 0 0 0 0,0 0 0 0 0,0 0 0 0 0,0 0 0 0 0,0 0 0 0 0,0-1 0 0 0,-1 1 0 0 0,1 0 0 0 0,0 0 0 0 0,0 0 0 0 0,0 0 0 0 0,0 0 0 0 0,0 0 0 0 0,0-1 0 0 0,0 1 0 0 0,0 0 0 0 0,0 0 0 0 0,0 0 0 0 0,0 0 0 0 0,0-1 0 0 0,0 4 1209 0 0,0 6 4656 0 0,1-9-5752 0 0,-1 0-1 0 0,1 1 1 0 0,0-1 0 0 0,0 0-1 0 0,0 0 1 0 0,-1 0-1 0 0,1 0 1 0 0,0 0 0 0 0,0 0-1 0 0,0 0 1 0 0,0 0-1 0 0,-1 0 1 0 0,1 0 0 0 0,0-1-1 0 0,0 1 1 0 0,-1 0-1 0 0,1 0 1 0 0,0-1 0 0 0,0 1-1 0 0,0-1 1 0 0,3-1-72 0 0,44-13 81 0 0,-46 14-123 0 0,0 1 1 0 0,0-1-1 0 0,0 1 1 0 0,0 0-1 0 0,0-1 1 0 0,1 1-1 0 0,-1 0 1 0 0,0 1 0 0 0,0-1-1 0 0,0 0 1 0 0,0 1-1 0 0,0-1 1 0 0,0 1-1 0 0,0-1 1 0 0,0 1-1 0 0,0 0 1 0 0,0 0 0 0 0,0 0-1 0 0,-1 0 1 0 0,4 2-1 0 0,-4-1 1 0 0,0 0 0 0 0,0-1 0 0 0,-1 1 0 0 0,1 0 0 0 0,0 0 0 0 0,-1 0 0 0 0,1-1 0 0 0,-1 1 0 0 0,0 0 0 0 0,0 0 0 0 0,0 0 0 0 0,0 0 0 0 0,0 0 0 0 0,0 0 0 0 0,0 0-1 0 0,-1-1 1 0 0,1 1 0 0 0,-1 0 0 0 0,1 0 0 0 0,-1 0 0 0 0,0-1 0 0 0,1 1 0 0 0,-1 0 0 0 0,-2 2 0 0 0,-25 40 15 0 0,0-9 461 0 0,-2-1 1 0 0,-1-1 0 0 0,-41 32-1 0 0,72-65-468 0 0,0 0 1 0 0,0 0-1 0 0,0 0 0 0 0,0 0 1 0 0,0 0-1 0 0,0 0 0 0 0,0 0 0 0 0,0 0 1 0 0,0 0-1 0 0,-1 0 0 0 0,1 0 1 0 0,0 0-1 0 0,0 0 0 0 0,0-1 0 0 0,0 1 1 0 0,0 0-1 0 0,0 0 0 0 0,0 0 0 0 0,0 0 1 0 0,0 0-1 0 0,0 0 0 0 0,0 0 1 0 0,0 0-1 0 0,0 0 0 0 0,-1 0 0 0 0,1 0 1 0 0,0 0-1 0 0,0 0 0 0 0,0 0 1 0 0,0 1-1 0 0,0-1 0 0 0,0 0 0 0 0,0 0 1 0 0,0 0-1 0 0,0 0 0 0 0,0 0 1 0 0,0 0-1 0 0,0 0 0 0 0,6-11 85 0 0,11-12-77 0 0,-2 5-9 0 0,1 0 0 0 0,25-21-1 0 0,-32 31-43 0 0,1 1 0 0 0,0 0 0 0 0,0 1 0 0 0,0 0 0 0 0,0 0 1 0 0,20-6-1 0 0,-15 9-1414 0 0,-2 4-5412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1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139 231 1839 0 0,'-8'-3'14'0'0,"4"2"1374"0"0,0 0 0 0 0,0 0 0 0 0,0 1-1 0 0,0-1 1 0 0,0 1 0 0 0,-5 0 0 0 0,-1 4 286 0 0,9-3-1608 0 0,1-1-1 0 0,0 1 1 0 0,0 0-1 0 0,0-1 1 0 0,0 1 0 0 0,0 0-1 0 0,0 0 1 0 0,0-1-1 0 0,0 1 1 0 0,0 0 0 0 0,0-1-1 0 0,0 1 1 0 0,0 0-1 0 0,0-1 1 0 0,1 1 0 0 0,-1 0-1 0 0,0-1 1 0 0,0 1-1 0 0,1-1 1 0 0,-1 1 0 0 0,0 0-1 0 0,1-1 1 0 0,-1 1-1 0 0,1-1 1 0 0,-1 1 0 0 0,1-1-1 0 0,0 1 1 0 0,16 18 288 0 0,-16-18-294 0 0,7 7-10 0 0,1-1 1 0 0,-1 0 0 0 0,1 0 0 0 0,0-1-1 0 0,1 0 1 0 0,-1-1 0 0 0,1 0 0 0 0,18 7-1 0 0,-23-11-48 0 0,1 1 0 0 0,-1-1 0 0 0,1 1-1 0 0,-1-2 1 0 0,1 1 0 0 0,0-1-1 0 0,0 1 1 0 0,-1-2 0 0 0,1 1 0 0 0,0-1-1 0 0,-1 1 1 0 0,1-2 0 0 0,-1 1-1 0 0,1-1 1 0 0,-1 1 0 0 0,1-1 0 0 0,-1-1-1 0 0,7-3 1 0 0,27-22-1443 0 0,-2-2 0 0 0,-1-1-1 0 0,33-38 1 0 0,-51 52 830 0 0,113-125-412 0 0,-156 169 6922 0 0,-76 81-5387 0 0,84-91-457 0 0,-211 238-3634 0 0,200-223 2059 0 0,-1-2 0 0 0,-1-1 0 0 0,-42 31 0 0 0,-37 35-65 0 0,104-90 1462 0 0,-3 7 3675 0 0,17-17-2219 0 0,208-140 4175 0 0,-40 23-3704 0 0,-150 106-1496 0 0,1 1 0 0 0,0 1 0 0 0,59-19 0 0 0,-86 33-298 0 0,0-1 0 0 0,0 1 1 0 0,0 0-1 0 0,0-1 0 0 0,0 1 0 0 0,0 0 0 0 0,0 0 0 0 0,0 0 0 0 0,0 0 0 0 0,0 0 0 0 0,0 0 1 0 0,0 0-1 0 0,0 0 0 0 0,1 0 0 0 0,-1 1 0 0 0,0-1 0 0 0,0 0 0 0 0,1 1 0 0 0,-2 0-15 0 0,0-1 0 0 0,0 1 0 0 0,0-1 0 0 0,0 1 0 0 0,0-1-1 0 0,0 1 1 0 0,0-1 0 0 0,0 1 0 0 0,0-1 0 0 0,0 1 0 0 0,0-1 0 0 0,0 1-1 0 0,0-1 1 0 0,0 1 0 0 0,0 0 0 0 0,0-1 0 0 0,-1 1 0 0 0,1-1 0 0 0,0 0-1 0 0,0 1 1 0 0,-1-1 0 0 0,1 1 0 0 0,0-1 0 0 0,-1 1 0 0 0,1-1 0 0 0,0 0-1 0 0,-1 1 1 0 0,1-1 0 0 0,-1 0 0 0 0,1 1 0 0 0,-1-1 0 0 0,1 0 0 0 0,-1 1-1 0 0,0-1 1 0 0,-24 18-1736 0 0,6-8-3826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1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4607 0 0,'-5'19'688'0'0,"1"0"-1"0"0,1 0 0 0 0,1 0 1 0 0,-1 38-1 0 0,13 79 3801 0 0,-6-99-4899 0 0,1 23 896 0 0,-3-21-323 0 0,1 0 0 0 0,3 0 0 0 0,1-1 0 0 0,15 47-1 0 0,-19-79-105 0 0,0 1 0 0 0,0 0 1 0 0,1-1-1 0 0,5 8 0 0 0,-9-14-72 0 0,1 1 0 0 0,0 0 1 0 0,-1 0-1 0 0,1 0 0 0 0,0-1 1 0 0,-1 1-1 0 0,1 0 0 0 0,0-1 1 0 0,0 1-1 0 0,0-1 0 0 0,0 1 1 0 0,0-1-1 0 0,-1 1 0 0 0,1-1 0 0 0,0 1 1 0 0,2-1-1 0 0,-2 0-46 0 0,-1 0 0 0 0,1 0 0 0 0,0-1 0 0 0,-1 1 0 0 0,1 0 0 0 0,0-1 0 0 0,-1 1 0 0 0,1 0 0 0 0,0-1-1 0 0,-1 1 1 0 0,1-1 0 0 0,-1 1 0 0 0,1-1 0 0 0,-1 1 0 0 0,1-1 0 0 0,-1 0 0 0 0,0 1 0 0 0,1-1 0 0 0,-1 0 0 0 0,0 1 0 0 0,1-1 0 0 0,-1 0 0 0 0,0 1 0 0 0,0-1 0 0 0,0 0-1 0 0,1 1 1 0 0,-1-2 0 0 0,2-8-4190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8927 0 0,'4'-12'392'0'0,"1"1"1"0"0,0 0-1 0 0,1 1 0 0 0,0-1 0 0 0,1 1 0 0 0,0 0 0 0 0,0 1 0 0 0,1-1 1 0 0,12-10-1 0 0,-13 14-237 0 0,0-1 1 0 0,0 1-1 0 0,0 0 0 0 0,1 1 1 0 0,0 0-1 0 0,0 0 1 0 0,10-4-1 0 0,-17 8-123 0 0,1 0 0 0 0,0 1 0 0 0,0-1 0 0 0,0 1 0 0 0,0-1-1 0 0,0 1 1 0 0,0 0 0 0 0,0-1 0 0 0,0 1 0 0 0,0 0 0 0 0,0 0 0 0 0,0 1 0 0 0,1-1-1 0 0,-1 0 1 0 0,0 1 0 0 0,0-1 0 0 0,0 1 0 0 0,-1 0 0 0 0,1-1 0 0 0,0 1 0 0 0,0 0-1 0 0,0 0 1 0 0,0 0 0 0 0,-1 0 0 0 0,1 1 0 0 0,-1-1 0 0 0,1 0 0 0 0,-1 1 0 0 0,1-1-1 0 0,-1 1 1 0 0,0 0 0 0 0,0-1 0 0 0,1 1 0 0 0,-1 0 0 0 0,0 0 0 0 0,-1 0 0 0 0,1-1-1 0 0,1 3 1 0 0,4 14 172 0 0,-1 0-1 0 0,0 0 1 0 0,-2 1 0 0 0,0-1-1 0 0,1 31 1 0 0,-3-28-77 0 0,2-1 0 0 0,-1 1 0 0 0,2-1 0 0 0,9 27 1 0 0,-13-47-138 0 0,0 0 0 0 0,0 0 0 0 0,1 1 0 0 0,-1-1 0 0 0,0 0 1 0 0,0 1-1 0 0,0-1 0 0 0,1 0 0 0 0,-1 0 0 0 0,0 1 1 0 0,0-1-1 0 0,0 0 0 0 0,0 1 0 0 0,0-1 0 0 0,1 0 0 0 0,-1 1 1 0 0,0-1-1 0 0,0 0 0 0 0,0 1 0 0 0,0-1 0 0 0,0 0 0 0 0,0 1 1 0 0,0-1-1 0 0,0 0 0 0 0,-1 1 0 0 0,1-1 0 0 0,0 0 1 0 0,0 1-1 0 0,0-1 0 0 0,0 0 0 0 0,0 1 0 0 0,0-1 0 0 0,-1 0 1 0 0,1 1-1 0 0,0-1 0 0 0,0 0 0 0 0,-13-7-3053 0 0,8 3 548 0 0,-4-2-2329 0 0</inkml:trace>
  <inkml:trace contextRef="#ctx0" brushRef="#br0" timeOffset="1">128 226 1375 0 0,'-1'0'186'0'0,"1"0"-1"0"0,-1 0 0 0 0,1 0 1 0 0,-1 0-1 0 0,0 0 0 0 0,1-1 1 0 0,-1 1-1 0 0,1 0 0 0 0,-1 0 0 0 0,1-1 1 0 0,-1 1-1 0 0,1 0 0 0 0,-1-1 1 0 0,1 1-1 0 0,-1 0 0 0 0,1-1 1 0 0,-1 1-1 0 0,1-1 0 0 0,0 1 0 0 0,-1-1 1 0 0,1 1-1 0 0,0-1 0 0 0,-1 1 1 0 0,1-1-1 0 0,0 1 0 0 0,0-1 1 0 0,-1 0-1 0 0,1 1 0 0 0,0-1 1 0 0,0-1-1 0 0,0 1 247 0 0,0 0 0 0 0,1-1 0 0 0,-1 1 0 0 0,0-1 0 0 0,1 1 0 0 0,-1 0 1 0 0,1-1-1 0 0,0 1 0 0 0,0 0 0 0 0,-1 0 0 0 0,1-1 0 0 0,2-1 0 0 0,16-15 3223 0 0,0 8-3800 0 0,-8 7-112 0 0,1 0 1 0 0,-1 0-1 0 0,0-2 0 0 0,20-9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2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1839 0 0,'1'114'9408'0'0,"8"-1"-6766"0"0,2-62-2036 0 0,-10-49-586 0 0,-1 0 0 0 0,1 0-1 0 0,-1 0 1 0 0,1 0 0 0 0,0 0-1 0 0,0 0 1 0 0,0 0 0 0 0,0 0-1 0 0,1-1 1 0 0,-1 1 0 0 0,0 0-1 0 0,1-1 1 0 0,-1 1 0 0 0,1-1 0 0 0,0 1-1 0 0,-1-1 1 0 0,1 0 0 0 0,0 1-1 0 0,0-1 1 0 0,4 1 0 0 0,-5-2-89 0 0,0 0 1 0 0,0 0 0 0 0,0-1-1 0 0,0 1 1 0 0,0 0 0 0 0,0-1-1 0 0,0 1 1 0 0,0-1 0 0 0,0 0 0 0 0,-1 1-1 0 0,1-1 1 0 0,0 0 0 0 0,0 1-1 0 0,0-1 1 0 0,-1 0 0 0 0,1 0-1 0 0,0 0 1 0 0,-1 0 0 0 0,1 1-1 0 0,0-1 1 0 0,-1 0 0 0 0,1 0 0 0 0,-1 0-1 0 0,0 0 1 0 0,1-2 0 0 0,2-6-4698 0 0</inkml:trace>
  <inkml:trace contextRef="#ctx0" brushRef="#br0" timeOffset="1">160 1 8119 0 0,'4'4'2042'0'0,"1"15"-689"0"0,4 22-166 0 0,13 133 861 0 0,2 8-686 0 0,-15-139-1031 0 0,-3-20-129 0 0,-2 0 0 0 0,0 0 1 0 0,-1 1-1 0 0,-1-1 0 0 0,-2 37 0 0 0,-1-56-159 0 0,1 1-1 0 0,-1 0 0 0 0,-1 0 0 0 0,1-1 1 0 0,0 1-1 0 0,-1 0 0 0 0,0-1 0 0 0,0 0 1 0 0,0 1-1 0 0,-1-1 0 0 0,0 0 1 0 0,1 0-1 0 0,-2 0 0 0 0,1-1 0 0 0,-5 6 1 0 0,3-6-6 0 0,1 0 0 0 0,-1 0 1 0 0,0 0-1 0 0,0-1 1 0 0,0 1-1 0 0,0-1 0 0 0,0 0 1 0 0,-1-1-1 0 0,1 1 1 0 0,0-1-1 0 0,-1 0 0 0 0,1-1 1 0 0,-8 1-1 0 0,-2 0-433 0 0,0-1 0 0 0,0 0 0 0 0,-1-2 0 0 0,-19-3 0 0 0,19 1-5704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3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31 278 10335 0 0,'-3'-3'212'0'0,"0"0"0"0"0,0 0-1 0 0,0-1 1 0 0,1 0-1 0 0,0 1 1 0 0,-1-1 0 0 0,1 0-1 0 0,1 0 1 0 0,-1 0 0 0 0,1 0-1 0 0,-1-1 1 0 0,1 1-1 0 0,0 0 1 0 0,1-1 0 0 0,-1 1-1 0 0,1 0 1 0 0,0-1 0 0 0,0 1-1 0 0,0-1 1 0 0,0 1-1 0 0,2-5 1 0 0,-1-1 60 0 0,1 1-1 0 0,1-1 1 0 0,-1 1-1 0 0,1 0 1 0 0,1 0 0 0 0,0 0-1 0 0,0 0 1 0 0,10-14-1 0 0,-8 14-53 0 0,1 1 0 0 0,0 0 0 0 0,0 1 0 0 0,1 0 0 0 0,0 0 1 0 0,0 0-1 0 0,1 1 0 0 0,13-8 0 0 0,-17 12-172 0 0,-1 0 1 0 0,1 0 0 0 0,-1 0 0 0 0,1 0 0 0 0,0 1-1 0 0,0 0 1 0 0,0 0 0 0 0,0 0 0 0 0,0 1 0 0 0,0-1-1 0 0,0 1 1 0 0,0 0 0 0 0,0 1 0 0 0,0-1 0 0 0,0 1 0 0 0,-1 0-1 0 0,1 0 1 0 0,0 1 0 0 0,0-1 0 0 0,4 3 0 0 0,-7-3-41 0 0,0 0 1 0 0,-1 0-1 0 0,1 0 1 0 0,-1 0-1 0 0,1 1 1 0 0,-1-1 0 0 0,0 0-1 0 0,1 1 1 0 0,-1-1-1 0 0,0 1 1 0 0,0-1 0 0 0,0 1-1 0 0,0-1 1 0 0,0 1-1 0 0,0 0 1 0 0,-1 0 0 0 0,2 3-1 0 0,-1-1 4 0 0,0 1 1 0 0,-1 0-1 0 0,1-1 0 0 0,-1 1 1 0 0,0 0-1 0 0,-1 0 0 0 0,0 4 0 0 0,-2 6 17 0 0,0 0 1 0 0,-1-1-1 0 0,-10 23 0 0 0,4-15-41 0 0,-2 0 0 0 0,0-1 0 0 0,-1-1 0 0 0,-21 25 1 0 0,32-42-31 0 0,-1 1 0 0 0,1-1 1 0 0,-1 0-1 0 0,1 1 1 0 0,0 0-1 0 0,0-1 0 0 0,1 1 1 0 0,-1 0-1 0 0,1 0 0 0 0,0 0 1 0 0,0 0-1 0 0,0 0 1 0 0,0 0-1 0 0,1 0 0 0 0,0 0 1 0 0,0 1-1 0 0,0-1 1 0 0,0 0-1 0 0,2 7 0 0 0,0-6-14 0 0,0 0-1 0 0,0 1 0 0 0,0-1 1 0 0,1 0-1 0 0,0 0 0 0 0,0 0 1 0 0,0-1-1 0 0,1 1 1 0 0,0-1-1 0 0,0 0 0 0 0,0 0 1 0 0,0 0-1 0 0,8 5 0 0 0,29 19-89 0 0,-26-19 112 0 0,-2 0 1 0 0,1 1 0 0 0,-1 0 0 0 0,12 13-1 0 0,-22-19 39 0 0,1 0-1 0 0,-1 0 0 0 0,-1 0 0 0 0,1 0 1 0 0,-1 0-1 0 0,1 0 0 0 0,-1 1 0 0 0,0-1 0 0 0,-1 1 1 0 0,1-1-1 0 0,-1 1 0 0 0,0 0 0 0 0,0 0 0 0 0,0-1 1 0 0,-1 1-1 0 0,0 0 0 0 0,0 0 0 0 0,-1 7 1 0 0,0-5 52 0 0,-1 0 1 0 0,0 0 0 0 0,0 0 0 0 0,-1 0 0 0 0,0-1-1 0 0,0 1 1 0 0,-1-1 0 0 0,0 0 0 0 0,-8 10-1 0 0,0 0 155 0 0,-1-2 1 0 0,-21 19-1 0 0,13-15-37 0 0,-40 25 1 0 0,51-36-153 0 0,-1-1 1 0 0,1-1-1 0 0,-1 0 1 0 0,-1 0-1 0 0,1-1 0 0 0,-16 3 1 0 0,26-6-84 0 0,0-1 1 0 0,0 0 0 0 0,1 1-1 0 0,-1-1 1 0 0,0 0-1 0 0,0 0 1 0 0,1 0 0 0 0,-1 0-1 0 0,0 0 1 0 0,0 0-1 0 0,1 0 1 0 0,-1 0 0 0 0,0 0-1 0 0,0 0 1 0 0,1 0-1 0 0,-1 0 1 0 0,0 0 0 0 0,0-1-1 0 0,1 1 1 0 0,-1 0-1 0 0,0-1 1 0 0,1 1 0 0 0,-1 0-1 0 0,0-1 1 0 0,1 1-1 0 0,-1-1 1 0 0,1 1-1 0 0,-1-1 1 0 0,1 1 0 0 0,-1-1-1 0 0,1 0 1 0 0,-1 1-1 0 0,1-1 1 0 0,-1 0 0 0 0,0-1-1 0 0,-2-8-6482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3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3 455 0 0,'0'0'63'0'0,"0"-1"-1"0"0,0 1 0 0 0,0 0 0 0 0,0 0 0 0 0,0 0 0 0 0,0 0 0 0 0,0 0 0 0 0,0 0 0 0 0,0 0 0 0 0,0 0 1 0 0,0 0-1 0 0,0-1 0 0 0,-1 1 0 0 0,1 0 0 0 0,0 0 0 0 0,0 0 373 0 0,0 0-373 0 0,0 0 0 0 0,0 0 0 0 0,0-1 0 0 0,0 1 0 0 0,-1 0 0 0 0,1 0 0 0 0,0 0 0 0 0,0 0 1 0 0,0 0-1 0 0,0 0 0 0 0,0 0 0 0 0,0 0 0 0 0,0 0 0 0 0,0 0 0 0 0,0 0 0 0 0,-1 0 0 0 0,1 0 0 0 0,0 0 1 0 0,0 0-1 0 0,0 0 0 0 0,0 0 0 0 0,0 0 0 0 0,0 0 0 0 0,0 0 0 0 0,0 0 0 0 0,0 0 0 0 0,-1 0 0 0 0,1 0 0 0 0,0 1 1 0 0,0-1-1 0 0,0 0 0 0 0,0 0 0 0 0,0 0 0 0 0,-8 6 5186 0 0,-2 3-751 0 0,6-5-4895 0 0,-6 9 1709 0 0,1 0-1 0 0,-12 24 1 0 0,-27 70 421 0 0,33-68-1377 0 0,-43 116 145 0 0,57-153-500 0 0,1-1 1 0 0,-1 1 0 0 0,1-1 0 0 0,-1 1 0 0 0,1 0 0 0 0,0-1-1 0 0,0 1 1 0 0,0 0 0 0 0,0-1 0 0 0,0 1 0 0 0,0 0-1 0 0,0-1 1 0 0,1 3 0 0 0,6-1-2 0 0,6-9 1 0 0,-4-2-4 0 0,35-26 11 0 0,77-46-1 0 0,-107 72-20 0 0,0 1 0 0 0,0 0 0 0 0,1 1 0 0 0,0 0 0 0 0,1 2-1 0 0,-1-1 1 0 0,1 2 0 0 0,0 0 0 0 0,0 1 0 0 0,21 0 0 0 0,-29 2 10 0 0,0 1 1 0 0,0 0 0 0 0,0 0 0 0 0,-1 1 0 0 0,1-1 0 0 0,0 2-1 0 0,-1-1 1 0 0,1 1 0 0 0,-1 0 0 0 0,0 1 0 0 0,0 0 0 0 0,0 0 0 0 0,-1 0-1 0 0,0 1 1 0 0,1 0 0 0 0,-1 0 0 0 0,5 6 0 0 0,-5-3 0 0 0,0 1 0 0 0,0-1 0 0 0,0 1 1 0 0,-1 0-1 0 0,-1 1 0 0 0,1-1 0 0 0,-2 1 0 0 0,1 0 0 0 0,-1-1 1 0 0,-1 2-1 0 0,0-1 0 0 0,1 14 0 0 0,0 10 36 0 0,-3 0-1 0 0,-1 0 1 0 0,-5 36-1 0 0,-23 102 142 0 0,23-141-163 0 0,3-18-360 0 0,0 7 614 0 0,-1-1 0 0 0,-1 1 0 0 0,-15 37 0 0 0,17-52-415 0 0,1 0-1 0 0,-1 0 1 0 0,-1 0-1 0 0,1 0 1 0 0,-1 0-1 0 0,1-1 1 0 0,-10 8 0 0 0,10-10-311 0 0,0 1 0 0 0,0-1 0 0 0,-1 0 0 0 0,0 0 1 0 0,1 0-1 0 0,-1-1 0 0 0,0 1 0 0 0,0-1 0 0 0,0 0 1 0 0,0 0-1 0 0,1 0 0 0 0,-8 0 0 0 0,-2-1-5339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5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 6911 0 0,'-2'0'145'0'0,"0"0"0"0"0,0 1-1 0 0,0-1 1 0 0,0 1 0 0 0,-1 0-1 0 0,1 0 1 0 0,0 0 0 0 0,0 0-1 0 0,1 0 1 0 0,-1 0 0 0 0,0 0-1 0 0,0 1 1 0 0,0-1 0 0 0,1 1-1 0 0,-1-1 1 0 0,1 1 0 0 0,-1 0-1 0 0,1 0 1 0 0,0-1 0 0 0,0 1-1 0 0,-1 0 1 0 0,1 0 0 0 0,0 0-1 0 0,0 3 1 0 0,-5 8 1046 0 0,2 0 0 0 0,-7 24 0 0 0,8-22-1251 0 0,0-4 240 0 0,0-1 1 0 0,1 1 0 0 0,1 0 0 0 0,0 0 0 0 0,0 0 0 0 0,2 17 0 0 0,-1-25-156 0 0,0 0 0 0 0,1-1 1 0 0,-1 1-1 0 0,1-1 0 0 0,-1 1 1 0 0,1 0-1 0 0,0-1 0 0 0,0 1 1 0 0,0-1-1 0 0,0 0 1 0 0,1 1-1 0 0,-1-1 0 0 0,1 0 1 0 0,-1 0-1 0 0,1 1 0 0 0,0-1 1 0 0,-1-1-1 0 0,1 1 0 0 0,0 0 1 0 0,1 0-1 0 0,-1-1 0 0 0,0 1 1 0 0,0-1-1 0 0,1 0 0 0 0,-1 1 1 0 0,0-1-1 0 0,1 0 1 0 0,-1-1-1 0 0,1 1 0 0 0,0 0 1 0 0,5 0-1 0 0,0-1 43 0 0,0 0 1 0 0,1 0 0 0 0,-1-1-1 0 0,0 0 1 0 0,0 0-1 0 0,0-1 1 0 0,0 0-1 0 0,0-1 1 0 0,0 0-1 0 0,0 0 1 0 0,-1 0-1 0 0,1-1 1 0 0,13-9-1 0 0,-16 9 17 0 0,1 0-1 0 0,-1-1 0 0 0,0 1 0 0 0,0-1 0 0 0,-1 0 0 0 0,1 0 0 0 0,-1 0 0 0 0,0-1 0 0 0,-1 0 0 0 0,1 1 1 0 0,-1-1-1 0 0,0-1 0 0 0,0 1 0 0 0,-1 0 0 0 0,0-1 0 0 0,0 1 0 0 0,1-11 0 0 0,-3 15-46 0 0,0 0 0 0 0,0-1 0 0 0,0 1 0 0 0,0 0-1 0 0,0-1 1 0 0,0 1 0 0 0,-1 0 0 0 0,1 0 0 0 0,-1-1-1 0 0,0 1 1 0 0,0 0 0 0 0,0 0 0 0 0,0 0 0 0 0,0 0 0 0 0,0 0-1 0 0,0 0 1 0 0,-1 0 0 0 0,-2-3 0 0 0,0 2 20 0 0,1 0 0 0 0,-1 0 1 0 0,0 0-1 0 0,0 1 0 0 0,0-1 0 0 0,-1 1 1 0 0,1 0-1 0 0,-8-2 0 0 0,-6-1 111 0 0,1 1 1 0 0,-1 1-1 0 0,-30-1 0 0 0,24 4-189 0 0,1 2-1 0 0,-1 0 1 0 0,1 1-1 0 0,0 2 1 0 0,-36 11 0 0 0,51-15-1107 0 0,1 0-368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2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56 264 6447 0 0,'-1'-2'204'0'0,"0"1"1"0"0,-1-1-1 0 0,1 1 0 0 0,-1 0 0 0 0,1-1 0 0 0,-1 1 0 0 0,0 0 0 0 0,1 0 0 0 0,-1 0 0 0 0,0 0 0 0 0,0 1 0 0 0,0-1 0 0 0,1 0 0 0 0,-1 1 0 0 0,0-1 0 0 0,0 1 0 0 0,0 0 0 0 0,0 0 0 0 0,0-1 0 0 0,-3 2 0 0 0,4-1-64 0 0,0 0 0 0 0,1 0 0 0 0,-1 1-1 0 0,0-1 1 0 0,0 0 0 0 0,1 1-1 0 0,-1-1 1 0 0,0 1 0 0 0,1-1-1 0 0,-1 1 1 0 0,1 0 0 0 0,-1-1-1 0 0,0 1 1 0 0,1-1 0 0 0,-1 1 0 0 0,1 0-1 0 0,0-1 1 0 0,-1 1 0 0 0,0 1-1 0 0,1 0-115 0 0,-1 0-1 0 0,0 1 0 0 0,1-1 1 0 0,-1 0-1 0 0,1 1 0 0 0,0-1 0 0 0,0 0 1 0 0,0 1-1 0 0,1 3 0 0 0,16 97 858 0 0,-6-46-650 0 0,18 104 40 0 0,39 264-46 0 0,-60-339-182 0 0,10 69 202 0 0,-27-195-269 0 0,-14-40 0 0 0,-2-6-682 0 0,2 0-35 0 0,6 25 159 0 0,2 0 0 0 0,-7-74 0 0 0,18 81 454 0 0,2 0 1 0 0,7-77-1 0 0,-2 103 112 0 0,2 0 0 0 0,0 1 0 0 0,2 0 0 0 0,1 0 0 0 0,2 1 0 0 0,19-41 0 0 0,-20 50 8 0 0,11-24 103 0 0,3 1 1 0 0,45-63-1 0 0,-63 98-78 0 0,-1 0 1 0 0,1 0 0 0 0,0 1-1 0 0,0 0 1 0 0,1 0 0 0 0,-1 0-1 0 0,1 0 1 0 0,0 1-1 0 0,0 0 1 0 0,0 0 0 0 0,12-3-1 0 0,-16 5-1 0 0,0 0 0 0 0,0 1 0 0 0,0 0-1 0 0,1-1 1 0 0,-1 1 0 0 0,0 0 0 0 0,1 0-1 0 0,-1 1 1 0 0,0-1 0 0 0,0 0 0 0 0,1 1 0 0 0,-1-1-1 0 0,0 1 1 0 0,0 0 0 0 0,0-1 0 0 0,0 1-1 0 0,0 0 1 0 0,0 0 0 0 0,0 1 0 0 0,0-1-1 0 0,0 0 1 0 0,0 1 0 0 0,-1-1 0 0 0,1 1-1 0 0,0-1 1 0 0,-1 1 0 0 0,1 0 0 0 0,-1 0-1 0 0,0 0 1 0 0,0 0 0 0 0,0 0 0 0 0,0 0-1 0 0,0 0 1 0 0,0 0 0 0 0,0 0 0 0 0,-1 0 0 0 0,2 4-1 0 0,-1 1 96 0 0,0 0 0 0 0,0 0 0 0 0,0-1 0 0 0,0 2 0 0 0,-1-1-1 0 0,-1 0 1 0 0,1 0 0 0 0,-3 11 0 0 0,-17 56 878 0 0,15-61-892 0 0,0 3-66 0 0,-2 0-1 0 0,0-1 1 0 0,-1-1-1 0 0,0 1 1 0 0,-2-1-1 0 0,1 0 1 0 0,-2-1-1 0 0,1 0 1 0 0,-2-1-1 0 0,0 0 1 0 0,0-1-1 0 0,-1 0 0 0 0,-24 15 1 0 0,26-18-425 0 0,7-1-264 0 0,6-5 635 0 0,0 0 1 0 0,-1 0 0 0 0,1 0-1 0 0,0 0 1 0 0,0 0-1 0 0,-1 0 1 0 0,1 1-1 0 0,-1-1 1 0 0,0 0-1 0 0,0 1 1 0 0,2 4-1 0 0,2 3-30 0 0,67 96 311 0 0,6 9 652 0 0,-52-76-588 0 0,1-2-1 0 0,34 36 0 0 0,-4-6-121 0 0,-16-25-1888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2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5527 0 0,'-1'14'1136'0'0,"0"0"0"0"0,1 0 0 0 0,0 0 0 0 0,1 0 0 0 0,1-1 0 0 0,4 18 0 0 0,-1 1-689 0 0,3 32 575 0 0,16 87-99 0 0,-23-145-1016 0 0,1 0-1 0 0,-1 0 1 0 0,1-1 0 0 0,0 1-1 0 0,1-1 1 0 0,-1 1-1 0 0,1-1 1 0 0,0 0-1 0 0,1 0 1 0 0,-1 0 0 0 0,1-1-1 0 0,0 1 1 0 0,6 5-1 0 0,-4-5-1430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22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7367 0 0,'0'0'62'0'0,"0"0"0"0"0,0 0-1 0 0,-1 0 1 0 0,1 0 0 0 0,0 0-1 0 0,0 0 1 0 0,0 0-1 0 0,0 0 1 0 0,-1 0 0 0 0,1 0-1 0 0,0 0 1 0 0,0 0 0 0 0,0 0-1 0 0,0 0 1 0 0,0 0 0 0 0,-1 0-1 0 0,1 0 1 0 0,0 0-1 0 0,0 0 1 0 0,0 1 0 0 0,0-1-1 0 0,0 0 1 0 0,0 0 0 0 0,-1 0-1 0 0,1 0 1 0 0,0 0 0 0 0,0 0-1 0 0,0 0 1 0 0,0 0-1 0 0,0 1 1 0 0,0-1 0 0 0,0 0-1 0 0,0 0 1 0 0,0 0 0 0 0,-1 0-1 0 0,1 0 1 0 0,0 0 0 0 0,0 1-1 0 0,0-1 1 0 0,0 0-1 0 0,0 0 1 0 0,0 0 0 0 0,0 0-1 0 0,0 1 1 0 0,0-1 0 0 0,0 0-1 0 0,0 0 1 0 0,0 15 1447 0 0,4 22-604 0 0,-3-31-722 0 0,33 164 1671 0 0,-3-15-997 0 0,3 125-241 0 0,-20-183-551 0 0,2 13 75 0 0,-16-110-134 0 0,0 1 0 0 0,0 0-1 0 0,0 0 1 0 0,1-1 0 0 0,-1 1 0 0 0,0 0-1 0 0,0 0 1 0 0,0 0 0 0 0,0-1 0 0 0,-1 1-1 0 0,1 0 1 0 0,0 0 0 0 0,0-1 0 0 0,0 1-1 0 0,0 0 1 0 0,-1 0 0 0 0,1-1 0 0 0,0 1-1 0 0,-1 0 1 0 0,0 0 0 0 0,-7-10 174 0 0,-8-27 65 0 0,-1-25 87 0 0,-15-88 0 0 0,28 121-346 0 0,2-1-1 0 0,1 0 1 0 0,1 1-1 0 0,1-1 0 0 0,8-43 1 0 0,-1 33-73 0 0,1-1 1 0 0,2 1-1 0 0,27-60 0 0 0,-30 81 82 0 0,1 0 0 0 0,1 1 0 0 0,0 0 1 0 0,1 1-1 0 0,1 1 0 0 0,1-1 0 0 0,0 2 0 0 0,1 0 0 0 0,23-19 0 0 0,-32 31 13 0 0,-1-1 0 0 0,1 1 1 0 0,-1 0-1 0 0,1 0 0 0 0,0 0 0 0 0,0 1 0 0 0,0 0 1 0 0,0 0-1 0 0,0 0 0 0 0,0 0 0 0 0,0 1 1 0 0,0 0-1 0 0,6 0 0 0 0,-8 0-7 0 0,0 0 1 0 0,0 0-1 0 0,0 1 1 0 0,1-1-1 0 0,-1 1 0 0 0,0 0 1 0 0,0 0-1 0 0,0 0 0 0 0,0 0 1 0 0,0 0-1 0 0,-1 1 1 0 0,1 0-1 0 0,0-1 0 0 0,-1 1 1 0 0,1 0-1 0 0,-1 0 0 0 0,1 0 1 0 0,-1 0-1 0 0,0 1 1 0 0,0-1-1 0 0,3 5 0 0 0,-1 3-1 0 0,0 0 0 0 0,-1 0 0 0 0,0 0 0 0 0,-1 0 0 0 0,0 0 0 0 0,-1 1 0 0 0,0-1 0 0 0,0 1 0 0 0,-1-1-1 0 0,-2 15 1 0 0,-2 13 5 0 0,-15 54-1 0 0,17-81-1 0 0,-7 20 36 0 0,-2-1 0 0 0,0 0 0 0 0,-29 52 0 0 0,1-2-14 0 0,37-77-22 0 0,1 0 0 0 0,-1 0 0 0 0,1 0-1 0 0,0 0 1 0 0,1 0 0 0 0,-1 0 0 0 0,0 0 0 0 0,1 0-1 0 0,0 0 1 0 0,-1 1 0 0 0,1-1 0 0 0,0 0-1 0 0,1 0 1 0 0,0 5 0 0 0,0-5 4 0 0,0 0-1 0 0,1-1 1 0 0,-1 1 0 0 0,1-1-1 0 0,0 0 1 0 0,-1 1-1 0 0,1-1 1 0 0,0 0 0 0 0,0 0-1 0 0,1 0 1 0 0,-1 0 0 0 0,0 0-1 0 0,0-1 1 0 0,1 1 0 0 0,-1-1-1 0 0,4 2 1 0 0,32 14 142 0 0,-28-13-70 0 0,0 0 0 0 0,0 1 0 0 0,-1 1 0 0 0,0-1 0 0 0,15 13 0 0 0,103 100 557 0 0,-109-100-732 0 0,10 9 90 0 0,-26-26-537 0 0,0 0 0 0 0,0 0 0 0 0,0 0 0 0 0,0 0 0 0 0,0 0 0 0 0,0 0 0 0 0,0-1 0 0 0,1 1 0 0 0,1-1 0 0 0,3 1-5219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7:54:16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1008 1094 8031 0 0,'-2'2'50'0'0,"1"-1"0"0"0,-1 0 0 0 0,1 0 0 0 0,-1 0 1 0 0,0 0-1 0 0,0 0 0 0 0,0 0 0 0 0,0-1 0 0 0,1 1 0 0 0,-1-1 0 0 0,0 1 0 0 0,0-1 0 0 0,0 0 0 0 0,0 0 0 0 0,-3 1 0 0 0,-36-2 415 0 0,31 0 289 0 0,-312-24 2820 0 0,266 20-3216 0 0,35 2-123 0 0,0-1 1 0 0,0-1-1 0 0,0 0 0 0 0,-22-11 0 0 0,-80-38 1290 0 0,102 44-1284 0 0,4 2-25 0 0,0-1 1 0 0,0-1-1 0 0,1 0 1 0 0,1-1 0 0 0,0-1-1 0 0,0-1 1 0 0,-14-15 0 0 0,21 19-102 0 0,1 0 1 0 0,0 0-1 0 0,1-1 1 0 0,0 0-1 0 0,0 0 1 0 0,1 0-1 0 0,0-1 1 0 0,1 0-1 0 0,0 1 1 0 0,1-2-1 0 0,0 1 1 0 0,-2-23-1 0 0,4 18-53 0 0,1 0 0 0 0,1-1-1 0 0,1 1 1 0 0,0 0 0 0 0,1 0-1 0 0,1 0 1 0 0,1 1 0 0 0,0-1-1 0 0,0 1 1 0 0,13-22 0 0 0,9-12-71 0 0,56-76 0 0 0,-75 113 20 0 0,10-13-15 0 0,2 0 0 0 0,0 2 0 0 0,1 1 0 0 0,1 0 0 0 0,1 1 0 0 0,1 2 0 0 0,1 0 0 0 0,1 2 0 0 0,0 1 0 0 0,1 1 0 0 0,0 1 0 0 0,2 1 0 0 0,-1 2 0 0 0,2 1 0 0 0,49-11 0 0 0,43 2-27 0 0,154-4-1 0 0,-263 22 31 0 0,29-1-18 0 0,0 2 1 0 0,1 2-1 0 0,57 10 0 0 0,-78-8-4 0 0,1 1 0 0 0,0 1 0 0 0,-1 2 0 0 0,0 0 0 0 0,-1 1-1 0 0,0 1 1 0 0,35 22 0 0 0,-50-27 12 0 0,0 1 0 0 0,0-1 0 0 0,0 1 0 0 0,-1 0 0 0 0,0 1 0 0 0,0-1 0 0 0,-1 1 0 0 0,0 0 0 0 0,0 0 0 0 0,-1 1 0 0 0,1-1 0 0 0,-2 1 0 0 0,1-1 0 0 0,-1 1 0 0 0,0 0 0 0 0,1 14 0 0 0,0 11-29 0 0,-1 1 0 0 0,-3 54 0 0 0,0-76 39 0 0,0 15 2 0 0,-2 0 0 0 0,0 0 0 0 0,-2 0 0 0 0,-1 0 0 0 0,-1-1 0 0 0,-1 0-1 0 0,-2-1 1 0 0,0 1 0 0 0,-2-2 0 0 0,-1 0 0 0 0,-23 34 0 0 0,-56 65 336 0 0,78-106-298 0 0,-2-1 1 0 0,0-1-1 0 0,-1 0 0 0 0,-35 23 0 0 0,9-13 12 0 0,-1-1 0 0 0,-1-3-1 0 0,-86 28 1 0 0,85-36 53 0 0,-91 12 0 0 0,-51-9 236 0 0,162-14-289 0 0,1-2 0 0 0,-1-1 0 0 0,1 0 0 0 0,-1-2 1 0 0,1-1-1 0 0,0-1 0 0 0,0-2 0 0 0,0 0 0 0 0,1-1 0 0 0,0-2 1 0 0,1 0-1 0 0,0-2 0 0 0,1 0 0 0 0,0-1 0 0 0,-36-30 0 0 0,30 20 73 0 0,0-1-1 0 0,1-2 1 0 0,-42-52-1 0 0,61 67-74 0 0,1 0 0 0 0,0 0 0 0 0,1-1 0 0 0,0 0 0 0 0,0 0 0 0 0,2 0 0 0 0,-1-1 0 0 0,2 0 0 0 0,0 0 0 0 0,0 0 0 0 0,1 0 0 0 0,1 0 0 0 0,0 0 0 0 0,1-17-1 0 0,2 9-35 0 0,1 0 0 0 0,2 0-1 0 0,0 1 1 0 0,1-1-1 0 0,0 1 1 0 0,2 0-1 0 0,1 1 1 0 0,0 0-1 0 0,1 0 1 0 0,1 1 0 0 0,1 1-1 0 0,1 0 1 0 0,15-17-1 0 0,-9 13-28 0 0,1 1 0 0 0,1 1 0 0 0,1 0 0 0 0,1 2 0 0 0,0 1 0 0 0,1 0 0 0 0,1 2 0 0 0,0 1 0 0 0,32-12 0 0 0,-1 7-256 0 0,0 2 0 0 0,102-16 0 0 0,117 12-859 0 0,-248 19 1055 0 0,0 2 1 0 0,1 1-1 0 0,-1 1 1 0 0,0 1-1 0 0,0 2 1 0 0,-1 0-1 0 0,31 13 1 0 0,-47-16 60 0 0,-1 2-1 0 0,0-1 1 0 0,0 1-1 0 0,0 0 1 0 0,0 1 0 0 0,-1 0-1 0 0,0 0 1 0 0,0 1 0 0 0,-1 0-1 0 0,0 1 1 0 0,0-1-1 0 0,-1 1 1 0 0,0 1 0 0 0,0-1-1 0 0,-1 1 1 0 0,0 0-1 0 0,0 0 1 0 0,-1 0 0 0 0,0 1-1 0 0,-1 0 1 0 0,0-1 0 0 0,2 13-1 0 0,-3 1-71 0 0,0 0-1 0 0,-2 0 0 0 0,0 0 0 0 0,-1 0 1 0 0,-2-1-1 0 0,0 1 0 0 0,-2 0 1 0 0,0-1-1 0 0,-2 0 0 0 0,0 0 1 0 0,-12 23-1 0 0,-16 28-299 0 0,-79 121-1 0 0,100-172 355 0 0,-14 22-416 0 0,-2-1 0 0 0,-41 46-1 0 0,39-58-178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22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10135 0 0,'53'32'4077'0'0,"-38"-25"-3631"0"0,-1 1-1 0 0,0 1 1 0 0,-1 0 0 0 0,0 1-1 0 0,15 15 1 0 0,-26-24-420 0 0,0 1 0 0 0,0 0-1 0 0,-1 0 1 0 0,1 0 0 0 0,-1 0 0 0 0,1 1 0 0 0,-1-1 0 0 0,0 0 0 0 0,0 1 0 0 0,0-1-1 0 0,0 1 1 0 0,-1-1 0 0 0,1 1 0 0 0,-1-1 0 0 0,1 1 0 0 0,-1-1 0 0 0,0 1-1 0 0,0-1 1 0 0,0 1 0 0 0,0-1 0 0 0,0 1 0 0 0,-1 0 0 0 0,1-1 0 0 0,-1 1-1 0 0,0-1 1 0 0,0 1 0 0 0,0-1 0 0 0,0 0 0 0 0,-2 4 0 0 0,-4 4 17 0 0,0 0-1 0 0,-1 0 1 0 0,0 0 0 0 0,-1-1 0 0 0,-10 9 0 0 0,10-10-19 0 0,0 1 0 0 0,-12 16 0 0 0,20-24-23 0 0,1-1-1 0 0,-1 1 0 0 0,1-1 0 0 0,-1 1 1 0 0,1-1-1 0 0,0 1 0 0 0,-1 0 0 0 0,1-1 1 0 0,0 1-1 0 0,-1 0 0 0 0,1 0 1 0 0,0-1-1 0 0,0 1 0 0 0,-1 0 0 0 0,1-1 1 0 0,0 1-1 0 0,0 0 0 0 0,0 0 1 0 0,0-1-1 0 0,0 1 0 0 0,0 0 0 0 0,0 0 1 0 0,0-1-1 0 0,1 1 0 0 0,-1 0 0 0 0,0 0 1 0 0,1 0-1 0 0,0 0-1 0 0,0 0 0 0 0,-1-1 0 0 0,1 1-1 0 0,0-1 1 0 0,0 1 0 0 0,0-1 0 0 0,0 0 0 0 0,0 1 0 0 0,0-1 0 0 0,0 0-1 0 0,0 0 1 0 0,0 1 0 0 0,0-1 0 0 0,0 0 0 0 0,0 0 0 0 0,2 0 0 0 0,4-1-15 0 0,0 0 1 0 0,0 0 0 0 0,0 0-1 0 0,11-4 1 0 0,19-12 0 0 0,-23 10-18 0 0,1 1 0 0 0,1 0 0 0 0,27-6 1 0 0,-33 10-238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23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1 216 8751 0 0,'23'-27'5141'0'0,"8"-10"-4359"0"0,-9 14-890 0 0,38-42 375 0 0,-28 18-4850 0 0,-23 30 172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2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6823 0 0,'1'-1'120'0'0,"1"-1"0"0"0,-1 1 0 0 0,0-1 0 0 0,1 1 0 0 0,-1 0 1 0 0,1 0-1 0 0,0 0 0 0 0,-1 0 0 0 0,1 0 0 0 0,0 0 0 0 0,0 0 0 0 0,-1 1 0 0 0,1-1 0 0 0,0 0 0 0 0,0 1 0 0 0,0 0 0 0 0,0-1 0 0 0,0 1 0 0 0,0 0 0 0 0,0 0 0 0 0,0 0 0 0 0,0 0 0 0 0,0 0 0 0 0,0 1 0 0 0,3 0 0 0 0,5 1 450 0 0,0 0 0 0 0,0 0-1 0 0,17 7 1 0 0,-18-5-269 0 0,4 1 152 0 0,0 1 1 0 0,-1 0 0 0 0,17 11 0 0 0,-26-15-357 0 0,0 0 1 0 0,0 1 0 0 0,0 0 0 0 0,0-1 0 0 0,0 1 0 0 0,0 0 0 0 0,-1 1 0 0 0,0-1 0 0 0,0 0 0 0 0,0 1 0 0 0,0-1 0 0 0,0 1 0 0 0,0 0-1 0 0,-1-1 1 0 0,0 1 0 0 0,1 6 0 0 0,-1-6 25 0 0,-1 1-1 0 0,0 0 0 0 0,0 0 0 0 0,-1 0 1 0 0,1 0-1 0 0,-1 0 0 0 0,0 0 1 0 0,-1 0-1 0 0,1-1 0 0 0,-1 1 1 0 0,0 0-1 0 0,0-1 0 0 0,0 0 1 0 0,-1 1-1 0 0,1-1 0 0 0,-7 7 0 0 0,-6 7 190 0 0,-1-1-1 0 0,-24 21 1 0 0,18-19-211 0 0,-19 23-1729 0 0,28-32-4655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1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83 3223 0 0,'-2'0'388'0'0,"1"1"0"0"0,-1-1 0 0 0,1 1 0 0 0,-1-1 0 0 0,1 1-1 0 0,-1-1 1 0 0,1 1 0 0 0,0 0 0 0 0,-1 0 0 0 0,1 0 0 0 0,0-1 0 0 0,0 1-1 0 0,-1 0 1 0 0,1 1 0 0 0,0-1 0 0 0,0 0 0 0 0,0 0 0 0 0,1 0-1 0 0,-1 1 1 0 0,0-1 0 0 0,0 0 0 0 0,1 1 0 0 0,-1-1 0 0 0,0 1-1 0 0,1-1 1 0 0,-1 2 0 0 0,-10 44 2510 0 0,10-41-3086 0 0,0 7 371 0 0,0-1 1 0 0,0 0 0 0 0,1 1-1 0 0,1-1 1 0 0,0 0 0 0 0,3 15-1 0 0,-4-23-161 0 0,1 1-1 0 0,0-1 0 0 0,0 0 0 0 0,0 0 1 0 0,1 0-1 0 0,-1 0 0 0 0,1 0 0 0 0,0-1 1 0 0,0 1-1 0 0,1 0 0 0 0,-1-1 0 0 0,1 1 1 0 0,-1-1-1 0 0,1 0 0 0 0,0 0 0 0 0,1 0 1 0 0,-1 0-1 0 0,0-1 0 0 0,1 1 0 0 0,-1-1 1 0 0,6 3-1 0 0,-7-5-5 0 0,0 1 1 0 0,0 0-1 0 0,0-1 0 0 0,0 1 1 0 0,1-1-1 0 0,-1 0 0 0 0,0 0 1 0 0,0 0-1 0 0,0 0 0 0 0,0 0 1 0 0,0 0-1 0 0,0-1 0 0 0,0 1 1 0 0,0-1-1 0 0,0 1 0 0 0,0-1 1 0 0,0 0-1 0 0,0 0 0 0 0,3-1 1 0 0,-2-1 26 0 0,0 1-1 0 0,1-1 1 0 0,-1 0 0 0 0,0 0 0 0 0,-1 0 0 0 0,1 0 0 0 0,-1-1 0 0 0,1 1 0 0 0,2-6 0 0 0,0-2 82 0 0,0 0-1 0 0,0-1 1 0 0,-1 0 0 0 0,0 0 0 0 0,3-22 0 0 0,-6 22-70 0 0,0 1-1 0 0,0-1 1 0 0,-1 0-1 0 0,-1 0 1 0 0,0 0-1 0 0,0 0 1 0 0,-1 1-1 0 0,-1-1 1 0 0,0 1 0 0 0,-5-12-1 0 0,7 19-20 0 0,-1 0 1 0 0,0-1-1 0 0,0 1 0 0 0,-1 0 0 0 0,1 0 0 0 0,-1 1 1 0 0,0-1-1 0 0,0 1 0 0 0,0-1 0 0 0,-1 1 1 0 0,1 0-1 0 0,-1 0 0 0 0,1 0 0 0 0,-1 1 1 0 0,0-1-1 0 0,0 1 0 0 0,0 0 0 0 0,-1 0 1 0 0,1 0-1 0 0,0 1 0 0 0,-1-1 0 0 0,1 1 1 0 0,-1 0-1 0 0,1 1 0 0 0,-1-1 0 0 0,0 1 1 0 0,-8 0-1 0 0,8 0-29 0 0,1 0 1 0 0,-1 0-1 0 0,0 1 1 0 0,1-1-1 0 0,-1 1 0 0 0,1 0 1 0 0,-1 1-1 0 0,1-1 1 0 0,0 1-1 0 0,-1 0 0 0 0,1 0 1 0 0,0 0-1 0 0,0 0 1 0 0,0 1-1 0 0,-6 5 1 0 0,10-8-42 0 0,0 0 0 0 0,0 0 0 0 0,0 1 1 0 0,0-1-1 0 0,-1 0 0 0 0,1 0 1 0 0,0 0-1 0 0,0 1 0 0 0,0-1 1 0 0,0 0-1 0 0,0 0 0 0 0,0 1 1 0 0,0-1-1 0 0,0 0 0 0 0,0 0 0 0 0,0 0 1 0 0,0 1-1 0 0,0-1 0 0 0,0 0 1 0 0,0 0-1 0 0,1 1 0 0 0,-1-1 1 0 0,0 0-1 0 0,0 0 0 0 0,0 0 1 0 0,0 0-1 0 0,0 1 0 0 0,0-1 1 0 0,0 0-1 0 0,1 0 0 0 0,-1 0 0 0 0,0 0 1 0 0,0 1-1 0 0,0-1 0 0 0,0 0 1 0 0,1 0-1 0 0,-1 0 0 0 0,0 0 1 0 0,0 0-1 0 0,0 0 0 0 0,1 0 1 0 0,-1 1-1 0 0,0-1 0 0 0,0 0 1 0 0,1 0-1 0 0,10 3-3749 0 0,-3-4-2186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1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5983 0 0,'1'8'9040'0'0,"1"29"-7586"0"0,-2-24-1300 0 0,1 0 0 0 0,0 0 1 0 0,1 0-1 0 0,1 0 1 0 0,0 0-1 0 0,0 0 1 0 0,1-1-1 0 0,1 0 0 0 0,0 0 1 0 0,9 16-1 0 0,-13-27-134 0 0,0 0 1 0 0,0 0-1 0 0,0 1 0 0 0,0-1 0 0 0,0 0 0 0 0,0 0 1 0 0,0 0-1 0 0,0 0 0 0 0,0 0 0 0 0,0 0 0 0 0,1-1 1 0 0,-1 1-1 0 0,0 0 0 0 0,1-1 0 0 0,-1 1 0 0 0,3 0 1 0 0,-3-1 12 0 0,0 0 0 0 0,0 0 1 0 0,0 0-1 0 0,0 0 0 0 0,0 0 1 0 0,0 0-1 0 0,0 0 0 0 0,0-1 1 0 0,0 1-1 0 0,0 0 0 0 0,0-1 1 0 0,-1 1-1 0 0,1-1 0 0 0,0 1 0 0 0,0-1 1 0 0,0 1-1 0 0,0-1 0 0 0,0 0 1 0 0,3-3 98 0 0,-1 1 0 0 0,0-1 0 0 0,-1 0 0 0 0,1 0 0 0 0,-1 0 0 0 0,1 0 0 0 0,-1 0 0 0 0,2-7 1 0 0,5-20 238 0 0,-1 0 1 0 0,-2 0 0 0 0,4-52-1 0 0,0 3 25 0 0,-10 79-397 0 0,2-16-863 0 0,1 0 0 0 0,1 0-1 0 0,0 0 1 0 0,10-23 0 0 0,-9 31-5742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46 196 1375 0 0,'0'5'-1260'0'0,"0"11"2830"0"0,0-13-466 0 0,0 0 0 0 0,0-1 0 0 0,1 1 0 0 0,-1 0 0 0 0,1 0 1 0 0,-1-1-1 0 0,1 1 0 0 0,0 0 0 0 0,0-1 0 0 0,2 5 0 0 0,-3-7-1032 0 0,1 0 0 0 0,-1 1 0 0 0,0-1 0 0 0,0 0 0 0 0,0 0 0 0 0,1 0 0 0 0,-1 1 1 0 0,0-1-1 0 0,0 0 0 0 0,1 0 0 0 0,-1 0 0 0 0,0 0 0 0 0,1 1 0 0 0,-1-1 0 0 0,0 0 0 0 0,0 0 0 0 0,1 0 0 0 0,-1 0 0 0 0,0 0 0 0 0,1 0 1 0 0,-1 0-1 0 0,0 0 0 0 0,1 0 0 0 0,-1 0 0 0 0,0 0 0 0 0,0 0 0 0 0,1 0 0 0 0,-1 0 0 0 0,0 0 0 0 0,1 0 0 0 0,-1-1 0 0 0,0 1 0 0 0,0 0 0 0 0,1 0 1 0 0,11-11 1113 0 0,5-13-64 0 0,-8 6-779 0 0,0 0 0 0 0,-1 0 1 0 0,5-21-1 0 0,-10 32-305 0 0,-2 0-1 0 0,1 0 1 0 0,-1 0-1 0 0,0-1 1 0 0,0 1-1 0 0,-1 0 1 0 0,0-1-1 0 0,0 1 1 0 0,-1 0-1 0 0,0-1 1 0 0,-3-11 0 0 0,3 18-38 0 0,1-1 0 0 0,-1 1 0 0 0,1 0 0 0 0,-1-1 0 0 0,1 1 0 0 0,-1 0 1 0 0,0 0-1 0 0,0-1 0 0 0,0 1 0 0 0,0 0 0 0 0,0 0 0 0 0,0 0 0 0 0,0 0 1 0 0,0 0-1 0 0,0 0 0 0 0,0 0 0 0 0,-1 0 0 0 0,1 1 0 0 0,0-1 0 0 0,-1 0 1 0 0,1 1-1 0 0,0-1 0 0 0,-1 1 0 0 0,1-1 0 0 0,-1 1 0 0 0,1 0 0 0 0,-1 0 1 0 0,1-1-1 0 0,-1 1 0 0 0,1 0 0 0 0,-1 0 0 0 0,1 1 0 0 0,-1-1 0 0 0,1 0 1 0 0,-3 1-1 0 0,0 0-45 0 0,1 0 1 0 0,-1 1-1 0 0,1-1 1 0 0,-1 1-1 0 0,1 0 1 0 0,0 0-1 0 0,0 0 1 0 0,0 0-1 0 0,0 0 1 0 0,0 1 0 0 0,0-1-1 0 0,1 1 1 0 0,-4 3-1 0 0,0 4-71 0 0,1 0-1 0 0,-1 0 0 0 0,2 1 0 0 0,-1-1 1 0 0,2 1-1 0 0,-1 0 0 0 0,2 1 1 0 0,-1-1-1 0 0,-1 20 0 0 0,2 7 60 0 0,4 61 0 0 0,-2-93 59 0 0,0 1 0 0 0,1-1 0 0 0,0 1 0 0 0,1-1 0 0 0,-1 1 0 0 0,1-1 0 0 0,0 0 0 0 0,4 7 1 0 0,-5-12-2 0 0,-1 0 0 0 0,1 0 0 0 0,0 1 1 0 0,0-1-1 0 0,0 0 0 0 0,0 0 1 0 0,0 0-1 0 0,0-1 0 0 0,0 1 1 0 0,0 0-1 0 0,0 0 0 0 0,0 0 0 0 0,0-1 1 0 0,1 1-1 0 0,-1-1 0 0 0,0 1 1 0 0,3 0-1 0 0,-2-1 0 0 0,0 0-1 0 0,0 0 1 0 0,0 0 0 0 0,0 0-1 0 0,0-1 1 0 0,0 1 0 0 0,0 0 0 0 0,0-1-1 0 0,0 0 1 0 0,0 0 0 0 0,0 1-1 0 0,0-1 1 0 0,0 0 0 0 0,-1 0 0 0 0,4-2-1 0 0,5-6-542 0 0,0-1-1 0 0,-1 1 1 0 0,0-1-1 0 0,-1-1 1 0 0,0 0-1 0 0,0 0 1 0 0,-1 0-1 0 0,7-18 1 0 0,-2 5-1592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2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2303 0 0,'0'-2'570'0'0,"0"0"-1"0"0,1 1 0 0 0,-1-1 0 0 0,0 1 0 0 0,1-1 1 0 0,-1 1-1 0 0,1-1 0 0 0,-1 1 0 0 0,1-1 0 0 0,0 1 0 0 0,-1 0 1 0 0,1-1-1 0 0,0 1 0 0 0,0 0 0 0 0,0 0 0 0 0,0-1 1 0 0,0 1-1 0 0,2-2 0 0 0,-2 3-507 0 0,-1 0 1 0 0,1-1-1 0 0,0 1 1 0 0,-1 0-1 0 0,1 0 0 0 0,-1 0 1 0 0,1 0-1 0 0,-1-1 1 0 0,1 1-1 0 0,-1 0 1 0 0,1 0-1 0 0,0 0 1 0 0,-1 0-1 0 0,1 0 0 0 0,-1 0 1 0 0,1 0-1 0 0,-1 0 1 0 0,1 1-1 0 0,0-1 1 0 0,-1 0-1 0 0,1 0 0 0 0,-1 0 1 0 0,1 0-1 0 0,-1 1 1 0 0,1-1-1 0 0,-1 0 1 0 0,1 1-1 0 0,-1-1 0 0 0,1 0 1 0 0,-1 1-1 0 0,0-1 1 0 0,1 1-1 0 0,-1-1 1 0 0,0 1-1 0 0,1-1 0 0 0,-1 0 1 0 0,0 1-1 0 0,1-1 1 0 0,-1 1-1 0 0,0 0 1 0 0,0-1-1 0 0,0 1 0 0 0,1-1 1 0 0,-1 1-1 0 0,0-1 1 0 0,0 1-1 0 0,0-1 1 0 0,0 1-1 0 0,0 0 0 0 0,0 0 1 0 0,9 49 472 0 0,-1 0-1 0 0,-3 0 1 0 0,-3 96 0 0 0,-2-114-451 0 0,-3-16-21 0 0,3-16-58 0 0,0 0 0 0 0,0 0-1 0 0,0 0 1 0 0,0 0-1 0 0,-1 0 1 0 0,1 0 0 0 0,0 0-1 0 0,0 0 1 0 0,0 0 0 0 0,-1 0-1 0 0,1 0 1 0 0,0 0-1 0 0,0 0 1 0 0,0 0 0 0 0,0 0-1 0 0,-1 0 1 0 0,1 0-1 0 0,0 0 1 0 0,0 0 0 0 0,0 0-1 0 0,0 0 1 0 0,-1 0-1 0 0,1 0 1 0 0,0-1 0 0 0,0 1-1 0 0,0 0 1 0 0,0 0 0 0 0,0 0-1 0 0,0 0 1 0 0,-1 0-1 0 0,1-1 1 0 0,0 1 0 0 0,0 0-1 0 0,0 0 1 0 0,0 0-1 0 0,0 0 1 0 0,0 0 0 0 0,0-1-1 0 0,0 1 1 0 0,0 0 0 0 0,0 0-1 0 0,-2-4 42 0 0,1 1 0 0 0,-1 0 1 0 0,1 0-1 0 0,0-1 0 0 0,1 1 0 0 0,-1 0 0 0 0,0-6 0 0 0,2-10 103 0 0,0-1-1 0 0,2 1 1 0 0,0-1-1 0 0,9-25 1 0 0,-10 35-126 0 0,2-2-6 0 0,0 0 1 0 0,1 1-1 0 0,0-1 1 0 0,1 1-1 0 0,8-13 1 0 0,41-50-79 0 0,-43 58-47 0 0,11-10-1672 0 0,-12 15-4734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2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12607 0 0,'0'0'56'0'0,"-1"0"0"0"0,1 0 0 0 0,-1 0 0 0 0,1 0 0 0 0,-1 0 0 0 0,1 0 0 0 0,0 0 0 0 0,-1 0 0 0 0,1 0 0 0 0,-1 0 0 0 0,1 0 0 0 0,0 0-1 0 0,-1 0 1 0 0,1 0 0 0 0,-1 0 0 0 0,1 1 0 0 0,0-1 0 0 0,-1 0 0 0 0,1 0 0 0 0,0 1 0 0 0,-1-1 0 0 0,1 0 0 0 0,0 0 0 0 0,-1 1 0 0 0,1-1 0 0 0,0 0-1 0 0,-1 1 1 0 0,1-1 0 0 0,0 0 0 0 0,0 1 0 0 0,0-1 0 0 0,-1 1 0 0 0,1-1 0 0 0,0 0 0 0 0,0 1 0 0 0,0-1 0 0 0,0 1 0 0 0,-7 21 1239 0 0,6-18-1002 0 0,-11 57 570 0 0,3 1 1 0 0,-2 93 0 0 0,5-64-539 0 0,-5 22-70 0 0,-3 33-103 0 0,13-116-165 0 0,1-1 0 0 0,7 57 0 0 0,-6-84-130 0 0,-1 1 1 0 0,0 0 0 0 0,1-1 0 0 0,-1 1 0 0 0,1 0 0 0 0,0-1 0 0 0,0 1 0 0 0,0-1 0 0 0,0 0 0 0 0,1 1 0 0 0,-1-1-1 0 0,1 0 1 0 0,1 3 0 0 0,1-4-1634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94 3223 0 0,'2'-2'457'0'0,"-1"0"-1"0"0,1 0 0 0 0,0 0 1 0 0,-1 0-1 0 0,0 0 0 0 0,1-1 0 0 0,-1 1 1 0 0,0 0-1 0 0,0-1 0 0 0,-1 1 0 0 0,1-1 1 0 0,0 1-1 0 0,-1-1 0 0 0,1 1 1 0 0,-1-1-1 0 0,0 0 0 0 0,0 1 0 0 0,0-1 1 0 0,0 0-1 0 0,-1 1 0 0 0,1-1 0 0 0,-1 1 1 0 0,0-5-1 0 0,0 6-87 0 0,0-1 1 0 0,0 0-1 0 0,0 0 1 0 0,0 0-1 0 0,0 0 1 0 0,0 1-1 0 0,0-1 1 0 0,0 1-1 0 0,-1-1 1 0 0,1 1-1 0 0,-1-1 1 0 0,1 1-1 0 0,-1 0 1 0 0,0 0-1 0 0,1-1 1 0 0,-4 0-1 0 0,3 1-365 0 0,0 0-1 0 0,0 1 1 0 0,0-1-1 0 0,0 1 1 0 0,0-1-1 0 0,-1 1 1 0 0,1 0-1 0 0,0 0 1 0 0,0 0-1 0 0,-5 0 1 0 0,1 2 81 0 0,0-1 0 0 0,0 1 0 0 0,0 1 0 0 0,0-1 0 0 0,1 1 0 0 0,-1 0 1 0 0,1 0-1 0 0,-1 0 0 0 0,1 1 0 0 0,0 0 0 0 0,0 0 0 0 0,1 0 0 0 0,-1 1 0 0 0,1-1 0 0 0,0 1 0 0 0,0 0 1 0 0,1 1-1 0 0,-4 5 0 0 0,1-2-86 0 0,1 0 0 0 0,1 1 1 0 0,-1 0-1 0 0,2 0 0 0 0,-1 0 1 0 0,1 0-1 0 0,1 0 0 0 0,0 0 1 0 0,0 1-1 0 0,1 10 0 0 0,0-19 0 0 0,1 0-1 0 0,0 0 1 0 0,0 0 0 0 0,0 0-1 0 0,1 0 1 0 0,-1 0 0 0 0,0 0-1 0 0,1 0 1 0 0,-1-1 0 0 0,1 1-1 0 0,-1 0 1 0 0,1 0 0 0 0,0 0-1 0 0,0-1 1 0 0,0 1 0 0 0,0 0-1 0 0,0-1 1 0 0,0 1 0 0 0,1-1-1 0 0,-1 1 1 0 0,0-1 0 0 0,1 0-1 0 0,-1 0 1 0 0,1 1 0 0 0,-1-1-1 0 0,4 1 1 0 0,-2-1-1 0 0,-1-1 1 0 0,1 1-1 0 0,-1-1 0 0 0,1 0 0 0 0,-1 0 0 0 0,1 0 1 0 0,0 0-1 0 0,-1 0 0 0 0,1 0 0 0 0,-1-1 0 0 0,1 1 1 0 0,-1-1-1 0 0,1 0 0 0 0,-1 0 0 0 0,1 0 0 0 0,-1 0 1 0 0,0 0-1 0 0,0-1 0 0 0,3-1 0 0 0,15-12-144 0 0,-1-1 0 0 0,-1 0-1 0 0,0-2 1 0 0,-1 0 0 0 0,-1-1-1 0 0,19-29 1 0 0,-31 42 19 0 0,11-13-417 0 0,-15 18 501 0 0,1 1-1 0 0,0-1 1 0 0,-1 0 0 0 0,1 1-1 0 0,0-1 1 0 0,0 1 0 0 0,-1-1-1 0 0,1 1 1 0 0,0-1 0 0 0,0 1-1 0 0,0-1 1 0 0,0 1 0 0 0,0 0-1 0 0,-1-1 1 0 0,1 1 0 0 0,0 0-1 0 0,0 0 1 0 0,0 0 0 0 0,0 0-1 0 0,1 0 1 0 0,-1 0 28 0 0,-1 0-1 0 0,1 1 1 0 0,-1-1 0 0 0,1 1 0 0 0,-1-1 0 0 0,1 1-1 0 0,-1 0 1 0 0,1-1 0 0 0,-1 1 0 0 0,0-1 0 0 0,1 1-1 0 0,-1 0 1 0 0,0-1 0 0 0,1 1 0 0 0,-1 0 0 0 0,0-1-1 0 0,0 1 1 0 0,0 0 0 0 0,0-1 0 0 0,0 1 0 0 0,0 0-1 0 0,0-1 1 0 0,0 1 0 0 0,0 0 0 0 0,0-1 0 0 0,0 1-1 0 0,0 1 1 0 0,-4 24 40 0 0,3-21-43 0 0,-1 13 364 0 0,-2 33 0 0 0,4-47-320 0 0,0-1 1 0 0,0 1-1 0 0,1 0 1 0 0,-1 0 0 0 0,1-1-1 0 0,-1 1 1 0 0,1 0 0 0 0,0-1-1 0 0,1 1 1 0 0,-1-1-1 0 0,1 0 1 0 0,-1 1 0 0 0,1-1-1 0 0,0 0 1 0 0,0 0 0 0 0,3 3-1 0 0,-4-5-91 0 0,-1-1-1 0 0,1 0 1 0 0,0 1 0 0 0,-1-1-1 0 0,1 0 1 0 0,0 0 0 0 0,-1 1-1 0 0,1-1 1 0 0,0 0 0 0 0,-1 0-1 0 0,1 0 1 0 0,0 0-1 0 0,-1 0 1 0 0,1 0 0 0 0,0 0-1 0 0,0 0 1 0 0,-1 0 0 0 0,1-1-1 0 0,0 1 1 0 0,-1 0 0 0 0,1 0-1 0 0,0 0 1 0 0,-1-1-1 0 0,1 1 1 0 0,-1 0 0 0 0,1-1-1 0 0,0 1 1 0 0,-1-1 0 0 0,1 1-1 0 0,-1-1 1 0 0,1 1 0 0 0,-1-1-1 0 0,1 1 1 0 0,-1-1-1 0 0,1 1 1 0 0,-1-1 0 0 0,0 0-1 0 0,1 1 1 0 0,-1-1 0 0 0,1-1-1 0 0,3-6-1294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4:3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9671 0 0,'0'0'84'0'0,"1"-1"0"0"0,0 1 0 0 0,0 0 0 0 0,-1 0 0 0 0,1 0 0 0 0,0 0 0 0 0,-1 0 0 0 0,1 0 0 0 0,0 0 0 0 0,-1 0 0 0 0,1 0 0 0 0,0 0 0 0 0,-1 0 0 0 0,1 0 0 0 0,0 0 0 0 0,-1 1-1 0 0,1-1 1 0 0,0 0 0 0 0,-1 1 0 0 0,1-1 0 0 0,0 0 0 0 0,-1 1 0 0 0,1-1 0 0 0,-1 1 0 0 0,1-1 0 0 0,-1 0 0 0 0,1 1 0 0 0,-1 0 0 0 0,1-1 0 0 0,-1 1 0 0 0,0-1 0 0 0,1 1 0 0 0,-1-1 0 0 0,0 1 0 0 0,1 0-1 0 0,-1-1 1 0 0,0 1 0 0 0,0 0 0 0 0,15 33 2155 0 0,-13-27-2094 0 0,6 16 179 0 0,-1 1 1 0 0,-1 0 0 0 0,3 35 0 0 0,1 75 1657 0 0,3 27-665 0 0,-10-149-2162 0 0,2 13-2745 0 0,-6-22 1432 0 0,-2-13 177 0 0,0 0-2941 0 0</inkml:trace>
  <inkml:trace contextRef="#ctx0" brushRef="#br0" timeOffset="1">96 288 1375 0 0,'3'-8'-128'0'0,"34"-67"1123"0"0,-28 58 1352 0 0,1 1 0 0 0,19-22 0 0 0,-23 30-1631 0 0,11-13 488 0 0,2 0 0 0 0,21-18 1 0 0,-35 34-1102 0 0,0 1 1 0 0,1 0-1 0 0,0 0 1 0 0,0 0 0 0 0,0 0-1 0 0,0 1 1 0 0,0 0-1 0 0,0 0 1 0 0,1 1 0 0 0,-1 0-1 0 0,1 0 1 0 0,0 1-1 0 0,13-2 1 0 0,-18 3-58 0 0,1 0-1 0 0,-1 0 1 0 0,0 0 0 0 0,1 0-1 0 0,-1 0 1 0 0,0 1 0 0 0,0-1 0 0 0,1 1-1 0 0,-1-1 1 0 0,0 1 0 0 0,0 0-1 0 0,0 0 1 0 0,0 0 0 0 0,0 0 0 0 0,0 0-1 0 0,0 1 1 0 0,0-1 0 0 0,0 1-1 0 0,-1-1 1 0 0,1 1 0 0 0,0-1 0 0 0,-1 1-1 0 0,1 0 1 0 0,-1 0 0 0 0,0 0-1 0 0,0 0 1 0 0,2 4 0 0 0,-2-4 31 0 0,-1 1 0 0 0,1 0 0 0 0,-1 0 0 0 0,0 0 0 0 0,0 0 0 0 0,0 0 0 0 0,0 0 0 0 0,0 0 0 0 0,-1 0 0 0 0,1 0 0 0 0,-1-1 0 0 0,0 1 0 0 0,0 0 0 0 0,0 0 0 0 0,0-1 0 0 0,-1 1 0 0 0,1 0 0 0 0,-1-1 0 0 0,1 0 1 0 0,-1 1-1 0 0,-3 3 0 0 0,-3 2 215 0 0,-1 1 0 0 0,0-1 0 0 0,-1 0 0 0 0,1-1 0 0 0,-15 8 0 0 0,-58 28 864 0 0,22-13-486 0 0,40-20-531 0 0,-20 12-716 0 0,-41 31 1 0 0,71-46-426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7:54:1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1237 6447 0 0,'-10'-1'136'0'0,"-1"-1"-1"0"0,1 0 1 0 0,0-1-1 0 0,-14-5 0 0 0,-5-2 163 0 0,-49-13 7406 0 0,0-6-5518 0 0,54 18-2011 0 0,0 0 1 0 0,1-2-1 0 0,1-1 0 0 0,-25-18 1 0 0,34 21-87 0 0,1 0 0 0 0,1-1 0 0 0,-1 0 0 0 0,2 0 0 0 0,0-1 0 0 0,0-1 0 0 0,1 0 1 0 0,1 0-1 0 0,1 0 0 0 0,0-1 0 0 0,-6-18 0 0 0,7 13 80 0 0,0-1 1 0 0,2-1-1 0 0,0 1 1 0 0,2 0-1 0 0,0-1 0 0 0,1 0 1 0 0,4-40-1 0 0,1 34-31 0 0,1 0 0 0 0,1 0-1 0 0,1 1 1 0 0,1 0 0 0 0,2 0-1 0 0,1 1 1 0 0,0 1 0 0 0,2-1-1 0 0,1 2 1 0 0,1 0 0 0 0,2 1-1 0 0,0 0 1 0 0,26-26-1 0 0,5 7-130 0 0,2 2-1 0 0,70-44 0 0 0,-90 65-85 0 0,1 2 1 0 0,1 1-1 0 0,0 1 0 0 0,1 2 0 0 0,1 2 0 0 0,38-9 0 0 0,-21 10-339 0 0,1 2 0 0 0,-1 2 0 0 0,82 1 0 0 0,-110 5 241 0 0,-1 1 1 0 0,0 1-1 0 0,1 1 0 0 0,-1 1 1 0 0,-1 1-1 0 0,1 1 0 0 0,-1 0 0 0 0,0 2 1 0 0,0 1-1 0 0,-1 0 0 0 0,0 1 1 0 0,20 15-1 0 0,-20-11 31 0 0,0 1 0 0 0,-1 0 0 0 0,-1 2 0 0 0,21 24 0 0 0,-30-30 127 0 0,0 0-1 0 0,-1 1 1 0 0,0 0 0 0 0,-1 1 0 0 0,0 0 0 0 0,-1 0 0 0 0,-1 1-1 0 0,7 23 1 0 0,-5 1 67 0 0,-2 0 0 0 0,-1 0 0 0 0,-2 0 0 0 0,-1 0 0 0 0,-3 1 0 0 0,-1-1 0 0 0,-1 0 0 0 0,-20 74 0 0 0,14-82 90 0 0,-1 0 1 0 0,-1 0-1 0 0,-1-2 0 0 0,-33 51 1 0 0,10-27 107 0 0,-60 68 0 0 0,51-70-6 0 0,-94 81 0 0 0,110-108-126 0 0,-1-1 0 0 0,-1-2 0 0 0,-1-1 0 0 0,-67 30 0 0 0,63-35 37 0 0,-1-2 1 0 0,0-1 0 0 0,0-2-1 0 0,-54 7 1 0 0,68-14-66 0 0,0-1-1 0 0,0-1 0 0 0,0-1 1 0 0,0-2-1 0 0,0 0 0 0 0,0-1 1 0 0,0-1-1 0 0,-38-14 0 0 0,22 4-5 0 0,0-3 0 0 0,1-1 0 0 0,1-2 1 0 0,1-1-1 0 0,1-2 0 0 0,1-1 0 0 0,-35-34 0 0 0,51 41-63 0 0,1 0 1 0 0,0-1 0 0 0,1-1-1 0 0,1-1 1 0 0,1 0-1 0 0,1-1 1 0 0,1 0-1 0 0,1-1 1 0 0,1 0 0 0 0,1-1-1 0 0,1 0 1 0 0,1 0-1 0 0,-5-33 1 0 0,9 34 30 0 0,2-1 0 0 0,0 1 0 0 0,2-1 0 0 0,1 1 0 0 0,0-1 0 0 0,2 1 0 0 0,1 0 0 0 0,1 0 0 0 0,10-28 0 0 0,0 11-11 0 0,3 0 0 0 0,0 1 0 0 0,3 1 0 0 0,28-38 0 0 0,-26 45-94 0 0,2 0-1 0 0,1 1 1 0 0,1 2 0 0 0,2 1-1 0 0,0 1 1 0 0,2 1-1 0 0,1 2 1 0 0,1 2-1 0 0,0 1 1 0 0,2 1 0 0 0,0 2-1 0 0,1 2 1 0 0,1 1-1 0 0,0 2 1 0 0,1 1 0 0 0,54-7-1 0 0,-60 16-100 0 0,0 1 0 0 0,0 2 0 0 0,-1 0 0 0 0,1 3 0 0 0,0 1 0 0 0,38 10 0 0 0,-1 6-538 0 0,106 44 0 0 0,-164-61 654 0 0,-1 1 1 0 0,0 1 0 0 0,17 11 0 0 0,-12-7 10 0 0,10 7-44 0 0,34 31 60 0 0,-6 3 5 0 0,-52-48 6 0 0,1-1 0 0 0,0 1 0 0 0,-1 0 0 0 0,0 1 0 0 0,0-1 1 0 0,0 0-1 0 0,2 4 0 0 0,37 66 52 0 0,-38-70-41 0 0,-2 0 0 0 0,1 0-1 0 0,0 1 1 0 0,-1-1 0 0 0,1 0 0 0 0,-1 1 0 0 0,1 5 0 0 0,12 49 23 0 0,-9-30 65 0 0,-4-8-48 0 0,0 0 0 0 0,-1 0-1 0 0,-1 0 1 0 0,0 0 0 0 0,-2 0 0 0 0,0 0 0 0 0,-7 19 0 0 0,2-20 28 0 0,0-1 1 0 0,-1 0-1 0 0,-1 0 1 0 0,-1-1-1 0 0,-17 22 1 0 0,-73 71 51 0 0,72-81-187 0 0,-52 47-1556 0 0,36-40-5058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0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55 455 0 0,'-2'-1'-568'0'0,"-10"-5"1381"0"0,-8-7 5861 0 0,19 12-6076 0 0,0 0 0 0 0,-1 0 0 0 0,1-1-1 0 0,0 1 1 0 0,0 0 0 0 0,0-1 0 0 0,0 1 0 0 0,0 0 0 0 0,0-1 0 0 0,-1-2-1 0 0,3-8 43 0 0,-1 11-607 0 0,0 1 0 0 0,0 0 0 0 0,0 0 0 0 0,0-1 0 0 0,0 1 0 0 0,0 0 0 0 0,0 0-1 0 0,1-1 1 0 0,-1 1 0 0 0,0 0 0 0 0,0 0 0 0 0,0 0 0 0 0,1-1 0 0 0,-1 1 0 0 0,0 0 0 0 0,0 0 0 0 0,0 0 0 0 0,1 0 0 0 0,-1-1 0 0 0,0 1 0 0 0,0 0 0 0 0,1 0 0 0 0,-1 0-1 0 0,0 0 1 0 0,0 0 0 0 0,1 0 0 0 0,-1 0 0 0 0,0 0 0 0 0,0 0 0 0 0,1 0 0 0 0,-1 0 0 0 0,0 0 0 0 0,0 0 0 0 0,1 0 0 0 0,-1 0 0 0 0,1 0 0 0 0,10 8 563 0 0,5 12-132 0 0,2 13-163 0 0,-2 0 0 0 0,-1 1 0 0 0,15 49 0 0 0,21 111 21 0 0,-44-162-256 0 0,44 176 251 0 0,-48-197-326 0 0,3 9 206 0 0,-5-40-72 0 0,-3-16-28 0 0,6-60-1 0 0,-2 80-86 0 0,1 0 0 0 0,0 0 0 0 0,1 0 0 0 0,0 0-1 0 0,14-29 1 0 0,-18 44-12 0 0,0 0 0 0 0,1 0-1 0 0,-1 0 1 0 0,1 0-1 0 0,-1 0 1 0 0,1 0 0 0 0,0 0-1 0 0,-1 0 1 0 0,1 1 0 0 0,0-1-1 0 0,-1 0 1 0 0,1 0 0 0 0,0 1-1 0 0,0-1 1 0 0,0 1 0 0 0,0-1-1 0 0,0 1 1 0 0,0-1 0 0 0,0 1-1 0 0,0-1 1 0 0,0 1 0 0 0,0 0-1 0 0,0-1 1 0 0,0 1 0 0 0,0 0-1 0 0,0 0 1 0 0,1 0 0 0 0,0 0-3 0 0,1 1 0 0 0,-1 0 1 0 0,0-1-1 0 0,0 1 1 0 0,0 0-1 0 0,0 0 1 0 0,0 0-1 0 0,0 0 1 0 0,-1 1-1 0 0,1-1 1 0 0,0 0-1 0 0,2 3 1 0 0,3 4 22 0 0,0 0 0 0 0,0 0 0 0 0,-1 1 1 0 0,8 12-1 0 0,0 7 140 0 0,-7-12-79 0 0,2 0 0 0 0,12 17-1 0 0,-18-29-59 0 0,-1-1-1 0 0,2 1 0 0 0,-1-1 1 0 0,0 1-1 0 0,1-1 1 0 0,-1 0-1 0 0,1 0 0 0 0,0-1 1 0 0,0 1-1 0 0,0-1 1 0 0,1 0-1 0 0,-1 0 0 0 0,5 2 1 0 0,-8-4-21 0 0,-1 0 0 0 0,1 0-1 0 0,0 0 1 0 0,-1 0 0 0 0,1 0 0 0 0,-1 0 0 0 0,1 0-1 0 0,0 0 1 0 0,-1 0 0 0 0,1 0 0 0 0,-1 0 0 0 0,1-1 0 0 0,0 1-1 0 0,-1 0 1 0 0,1 0 0 0 0,-1-1 0 0 0,1 1 0 0 0,-1 0 0 0 0,1-1-1 0 0,-1 1 1 0 0,1-1 0 0 0,-1 1 0 0 0,1 0 0 0 0,-1-1-1 0 0,0 1 1 0 0,1-1 0 0 0,-1 0 0 0 0,5-7-1491 0 0,-1 0-3341 0 0,-1 0-1013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0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3 103 9671 0 0,'-3'-6'5337'0'0,"6"-7"-3170"0"0,-3 12-1871 0 0,2-5 56 0 0,0 0 1 0 0,1-1-1 0 0,0 1 0 0 0,0 1 0 0 0,0-1 0 0 0,1 0 0 0 0,0 1 0 0 0,5-7 1 0 0,-7 10-465 0 0,-1 0 1 0 0,1 1 0 0 0,-1-1 0 0 0,1 0-1 0 0,0 1 1 0 0,-1-1 0 0 0,1 1 0 0 0,0-1 0 0 0,0 1-1 0 0,0 0 1 0 0,0 0 0 0 0,0 0 0 0 0,1 0 0 0 0,-1 0-1 0 0,0 1 1 0 0,0-1 0 0 0,1 1 0 0 0,-1-1 0 0 0,0 1-1 0 0,1 0 1 0 0,-1 0 0 0 0,0 0 0 0 0,1 0 0 0 0,-1 0-1 0 0,0 0 1 0 0,3 1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0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8751 0 0,'7'116'6664'0'0,"-5"-71"-5917"0"0,1 1 1 0 0,2-1 0 0 0,15 57 0 0 0,-20-101-757 0 0,0 1-105 0 0,1 1 0 0 0,0 0 0 0 0,-1-1 0 0 0,1 1 1 0 0,0 0-1 0 0,0-1 0 0 0,1 1 0 0 0,-1-1 0 0 0,0 1 1 0 0,1-1-1 0 0,0 0 0 0 0,-1 0 0 0 0,1 0 0 0 0,0 0 1 0 0,0 0-1 0 0,3 2 0 0 0,0-3-1517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0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48 11519 0 0,'1'-4'269'0'0,"0"0"0"0"0,0 0 0 0 0,-1 0 0 0 0,1 0 0 0 0,-1 0-1 0 0,0-6 1 0 0,0 10-189 0 0,0-1 0 0 0,0 0 0 0 0,0 1 0 0 0,0-1-1 0 0,-1 1 1 0 0,1-1 0 0 0,0 0 0 0 0,0 1 0 0 0,0-1-1 0 0,-1 1 1 0 0,1-1 0 0 0,0 1 0 0 0,-1-1 0 0 0,1 1 0 0 0,0-1-1 0 0,-1 1 1 0 0,1-1 0 0 0,-1 1 0 0 0,1 0 0 0 0,-1-1-1 0 0,1 1 1 0 0,-1-1 0 0 0,1 1 0 0 0,-1 0 0 0 0,1 0-1 0 0,-1-1 1 0 0,1 1 0 0 0,-1 0 0 0 0,0 0 0 0 0,1 0 0 0 0,-1 0-1 0 0,1-1 1 0 0,-1 1 0 0 0,0 0 0 0 0,1 0 0 0 0,-1 0-1 0 0,1 0 1 0 0,-1 0 0 0 0,0 1 0 0 0,1-1 0 0 0,-1 0-1 0 0,1 0 1 0 0,-1 0 0 0 0,0 0 0 0 0,1 1 0 0 0,-1-1 0 0 0,1 0-1 0 0,-1 1 1 0 0,1-1 0 0 0,-1 0 0 0 0,1 1 0 0 0,-1-1-1 0 0,0 1 1 0 0,-5 3 2 0 0,1 0-1 0 0,-1 0 1 0 0,1 1-1 0 0,-1-1 1 0 0,1 1-1 0 0,0 0 1 0 0,1 1-1 0 0,-1-1 1 0 0,1 1-1 0 0,1 0 1 0 0,-1 0-1 0 0,1 1 1 0 0,0-1-1 0 0,0 1 1 0 0,-3 11-1 0 0,1-1 87 0 0,0 1 0 0 0,2-1 0 0 0,0 1 0 0 0,1-1 0 0 0,0 21 0 0 0,2-33-184 0 0,1 1-1 0 0,-1-1 0 0 0,1 0 1 0 0,0 1-1 0 0,0-1 0 0 0,3 9 1 0 0,-4-14 12 0 0,1 1 1 0 0,-1-1 0 0 0,0 1-1 0 0,0-1 1 0 0,1 1 0 0 0,-1-1-1 0 0,0 1 1 0 0,1-1 0 0 0,-1 1 0 0 0,0-1-1 0 0,1 1 1 0 0,-1-1 0 0 0,1 0-1 0 0,-1 1 1 0 0,1-1 0 0 0,-1 0-1 0 0,1 1 1 0 0,-1-1 0 0 0,1 0 0 0 0,-1 0-1 0 0,1 1 1 0 0,-1-1 0 0 0,1 0-1 0 0,0 0 1 0 0,0 0 0 0 0,0 0 0 0 0,0 0 0 0 0,1-1 0 0 0,-1 1 0 0 0,0-1 1 0 0,0 0-1 0 0,0 1 0 0 0,0-1 0 0 0,0 0 0 0 0,0 0 0 0 0,0 1 1 0 0,0-1-1 0 0,0 0 0 0 0,0 0 0 0 0,0 0 0 0 0,-1 0 1 0 0,1 0-1 0 0,1-2 0 0 0,0 0-10 0 0,0 0 0 0 0,0 0 0 0 0,1 0 0 0 0,0 0 0 0 0,-1 1 0 0 0,1-1 0 0 0,0 1 0 0 0,0 0 0 0 0,0 0 0 0 0,0 0 1 0 0,1 0-1 0 0,-1 0 0 0 0,1 1 0 0 0,-1-1 0 0 0,1 1 0 0 0,-1 0 0 0 0,1 0 0 0 0,0 0 0 0 0,-1 1 0 0 0,1-1 0 0 0,0 1 0 0 0,0 0 0 0 0,4 1 0 0 0,-4-1 7 0 0,1 1-1 0 0,-1 0 0 0 0,1 0 0 0 0,-1 1 1 0 0,0 0-1 0 0,0-1 0 0 0,0 1 0 0 0,0 1 1 0 0,0-1-1 0 0,0 0 0 0 0,-1 1 0 0 0,1 0 1 0 0,-1 0-1 0 0,1 0 0 0 0,-1 0 0 0 0,0 1 1 0 0,-1-1-1 0 0,1 1 0 0 0,2 4 1 0 0,2 5 26 0 0,0 1 0 0 0,-1 0 0 0 0,0 1 0 0 0,-2-1 0 0 0,0 1 0 0 0,0 0 1 0 0,-1 0-1 0 0,1 25 0 0 0,-2 12 467 0 0,-6 62 1 0 0,1-63-242 0 0,2-35-164 0 0,2 3-23 0 0,-2 0 1 0 0,-1 0-1 0 0,0-1 0 0 0,-1 1 0 0 0,-1 0 0 0 0,-11 29 0 0 0,13-45-43 0 0,0 1-1 0 0,0-1 1 0 0,0 0-1 0 0,0 0 1 0 0,-1 0 0 0 0,1-1-1 0 0,-1 1 1 0 0,0-1-1 0 0,0 1 1 0 0,0-1 0 0 0,0 0-1 0 0,0 0 1 0 0,-4 2-1 0 0,6-4-74 0 0,0 1 0 0 0,0-1 0 0 0,0 1 0 0 0,0-1 0 0 0,0 0 0 0 0,-1 0-1 0 0,1 1 1 0 0,0-1 0 0 0,0 0 0 0 0,0 0 0 0 0,-1 0 0 0 0,1 0 0 0 0,0 0 0 0 0,0-1 0 0 0,0 1 0 0 0,0 0-1 0 0,-1 0 1 0 0,1-1 0 0 0,0 1 0 0 0,0-1 0 0 0,0 1 0 0 0,0-1 0 0 0,0 1 0 0 0,0-1 0 0 0,0 0-1 0 0,0 1 1 0 0,0-1 0 0 0,0 0 0 0 0,1 0 0 0 0,-1 0 0 0 0,0 0 0 0 0,0 0 0 0 0,1 1 0 0 0,-1-2-1 0 0,0 1 1 0 0,1 0 0 0 0,-1 0 0 0 0,1 0 0 0 0,0 0 0 0 0,-1 0 0 0 0,1 0 0 0 0,0 0 0 0 0,-1-2 0 0 0,-3-14-2125 0 0,1-4-4002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6911 0 0,'4'132'7999'0'0,"33"189"-5200"0"0,-36-307-2682 0 0,-1-9-80 0 0,1 0-1 0 0,-1 0 1 0 0,1 0-1 0 0,0 0 0 0 0,0 0 1 0 0,0 0-1 0 0,1-1 1 0 0,-1 1-1 0 0,1 0 0 0 0,1-1 1 0 0,2 6-1 0 0,-4-10-34 0 0,-1 0 0 0 0,0 1-1 0 0,1-1 1 0 0,-1 0-1 0 0,1 0 1 0 0,-1 0 0 0 0,0 0-1 0 0,1 0 1 0 0,-1 0 0 0 0,1-1-1 0 0,-1 1 1 0 0,0 0 0 0 0,1 0-1 0 0,-1 0 1 0 0,1 0 0 0 0,-1 0-1 0 0,0 0 1 0 0,1-1-1 0 0,-1 1 1 0 0,0 0 0 0 0,1 0-1 0 0,-1-1 1 0 0,0 1 0 0 0,1 0-1 0 0,-1-1 1 0 0,0 1 0 0 0,0 0-1 0 0,1 0 1 0 0,-1-1 0 0 0,0 1-1 0 0,0-1 1 0 0,0 1 0 0 0,1 0-1 0 0,-1-1 1 0 0,0 1-1 0 0,0 0 1 0 0,0-1 0 0 0,0 1-1 0 0,0-1 1 0 0,0 1 0 0 0,0 0-1 0 0,0-1 1 0 0,6-20-23 0 0,-4 10-48 0 0,11-50-314 0 0,-12 58 308 0 0,1-1 0 0 0,-1 1 1 0 0,1-1-1 0 0,-1 1 0 0 0,1-1 0 0 0,0 1 1 0 0,0 0-1 0 0,0 0 0 0 0,0 0 0 0 0,1 0 0 0 0,0 0 1 0 0,-1 1-1 0 0,6-5 0 0 0,-7 7 50 0 0,1-1-1 0 0,-1 1 1 0 0,0-1-1 0 0,0 1 1 0 0,1 0 0 0 0,-1-1-1 0 0,0 1 1 0 0,0 0-1 0 0,1 0 1 0 0,-1 0 0 0 0,0 0-1 0 0,1 0 1 0 0,-1 1-1 0 0,0-1 1 0 0,0 0 0 0 0,1 0-1 0 0,-1 1 1 0 0,0-1-1 0 0,0 1 1 0 0,0-1 0 0 0,1 1-1 0 0,-1 0 1 0 0,0-1-1 0 0,0 1 1 0 0,0 0 0 0 0,0 0-1 0 0,0 0 1 0 0,0 0 0 0 0,0 0-1 0 0,-1 0 1 0 0,1 0-1 0 0,0 0 1 0 0,0 0 0 0 0,-1 0-1 0 0,2 2 1 0 0,2 5 8 0 0,0 0 0 0 0,0 0-1 0 0,5 15 1 0 0,-6-12 36 0 0,-1 0 0 0 0,0 0 0 0 0,-1 0-1 0 0,0 13 1 0 0,-1-16 57 0 0,1 0 0 0 0,-1 1 0 0 0,1-1-1 0 0,1 1 1 0 0,-1-1 0 0 0,2 0 0 0 0,-1 0-1 0 0,5 10 1 0 0,-7-17-81 0 0,0-1 0 0 0,0 0 0 0 0,0 1 0 0 0,1-1 0 0 0,-1 0 0 0 0,0 1 0 0 0,0-1 0 0 0,0 0 0 0 0,0 1 0 0 0,1-1 0 0 0,-1 0 0 0 0,0 0 0 0 0,0 1 0 0 0,0-1 0 0 0,1 0 0 0 0,-1 0 0 0 0,0 0-1 0 0,1 1 1 0 0,-1-1 0 0 0,0 0 0 0 0,0 0 0 0 0,1 0 0 0 0,-1 0 0 0 0,0 0 0 0 0,1 1 0 0 0,-1-1 0 0 0,0 0 0 0 0,1 0 0 0 0,-1 0 0 0 0,0 0 0 0 0,1 0 0 0 0,-1 0 0 0 0,0 0 0 0 0,1 0 0 0 0,-1 0 0 0 0,0 0 0 0 0,1 0 0 0 0,-1-1 0 0 0,0 1 0 0 0,1 0-1 0 0,-1 0 1 0 0,0 0 0 0 0,1 0 0 0 0,-1 0 0 0 0,0-1 0 0 0,3-5-187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0 275 5983 0 0,'6'-2'872'0'0,"-1"1"-1"0"0,0-1 1 0 0,0-1-1 0 0,0 1 1 0 0,0-1-1 0 0,0 0 0 0 0,0 0 1 0 0,-1 0-1 0 0,8-7 1 0 0,-1 1-735 0 0,1 1 208 0 0,-1-1 0 0 0,0-1 0 0 0,-1 0-1 0 0,0-1 1 0 0,0 1 0 0 0,10-17 0 0 0,-17 22-307 0 0,0 0 1 0 0,0 0-1 0 0,-1 0 1 0 0,1 0-1 0 0,-1 0 1 0 0,0-1-1 0 0,0 1 1 0 0,-1-1-1 0 0,1 0 1 0 0,-2 1-1 0 0,1-1 1 0 0,0 0-1 0 0,-1 1 1 0 0,0-1 0 0 0,0 0-1 0 0,-1 0 1 0 0,0 1-1 0 0,-2-11 1 0 0,3 14-36 0 0,-1 0 1 0 0,1 0 0 0 0,-1 1-1 0 0,0-1 1 0 0,1 0 0 0 0,-1 1-1 0 0,0-1 1 0 0,0 1 0 0 0,0-1 0 0 0,0 1-1 0 0,0-1 1 0 0,0 1 0 0 0,0 0-1 0 0,-1 0 1 0 0,1-1 0 0 0,0 1-1 0 0,-1 0 1 0 0,1 0 0 0 0,-1 0-1 0 0,1 1 1 0 0,-1-1 0 0 0,0 0 0 0 0,1 0-1 0 0,-1 1 1 0 0,0-1 0 0 0,1 1-1 0 0,-1 0 1 0 0,0-1 0 0 0,0 1-1 0 0,1 0 1 0 0,-1 0 0 0 0,0 0 0 0 0,0 0-1 0 0,-2 1 1 0 0,1 0 2 0 0,0 0 0 0 0,0 0 1 0 0,-1 0-1 0 0,1 1 0 0 0,0-1 1 0 0,1 1-1 0 0,-1 0 0 0 0,0 0 1 0 0,0 0-1 0 0,1 0 0 0 0,0 0 0 0 0,-1 0 1 0 0,1 1-1 0 0,0-1 0 0 0,0 1 1 0 0,0 0-1 0 0,-2 4 0 0 0,-4 9 47 0 0,2 1 0 0 0,0 0 0 0 0,1 0 0 0 0,0 0 0 0 0,2 0 0 0 0,0 1 0 0 0,1 0 0 0 0,0-1 0 0 0,2 1 0 0 0,0 0 0 0 0,1 0 0 0 0,1-1 0 0 0,0 1 0 0 0,2-1 0 0 0,10 35 0 0 0,-13-51-48 0 0,-1 1 0 0 0,0-1-1 0 0,1 1 1 0 0,0-1 0 0 0,-1 1 0 0 0,1-1-1 0 0,0 1 1 0 0,0-1 0 0 0,0 0-1 0 0,0 1 1 0 0,0-1 0 0 0,0 0 0 0 0,0 0-1 0 0,0 0 1 0 0,0 0 0 0 0,1 0 0 0 0,-1 0-1 0 0,0 0 1 0 0,1 0 0 0 0,-1 0-1 0 0,0-1 1 0 0,1 1 0 0 0,-1 0 0 0 0,1-1-1 0 0,0 0 1 0 0,-1 1 0 0 0,1-1 0 0 0,-1 0-1 0 0,1 0 1 0 0,0 1 0 0 0,-1-1-1 0 0,1 0 1 0 0,-1-1 0 0 0,1 1 0 0 0,0 0-1 0 0,1-1 1 0 0,1 0-242 0 0,0-1 0 0 0,0 0 1 0 0,0 0-1 0 0,0 0 0 0 0,-1-1 0 0 0,1 1 0 0 0,-1-1 0 0 0,1 0 1 0 0,-1 0-1 0 0,0 0 0 0 0,0 0 0 0 0,3-6 0 0 0,6-7-1227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5063 0 0,'2'-5'7933'0'0,"3"11"-5291"0"0,3 11-1562 0 0,8 49 623 0 0,3 11-1111 0 0,-16-69-552 0 0,0 0 0 0 0,0 0 0 0 0,1 0 0 0 0,0 0 0 0 0,1-1 0 0 0,9 13 0 0 0,-14-20-40 0 0,0 0 0 0 0,0 1 0 0 0,0-1 0 0 0,1 0 1 0 0,-1 0-1 0 0,0 0 0 0 0,0 0 0 0 0,0 0 0 0 0,0 1 1 0 0,0-1-1 0 0,0 0 0 0 0,0 0 0 0 0,0 0 0 0 0,1 0 1 0 0,-1 0-1 0 0,0 0 0 0 0,0 1 0 0 0,0-1 0 0 0,0 0 0 0 0,0 0 1 0 0,1 0-1 0 0,-1 0 0 0 0,0 0 0 0 0,0 0 0 0 0,0 0 1 0 0,0 0-1 0 0,1 0 0 0 0,-1 0 0 0 0,0 0 0 0 0,0 0 1 0 0,0 0-1 0 0,0 0 0 0 0,1 0 0 0 0,-1 0 0 0 0,0 0 1 0 0,0 0-1 0 0,0 0 0 0 0,0 0 0 0 0,1 0 0 0 0,-1 0 1 0 0,0 0-1 0 0,0 0 0 0 0,0 0 0 0 0,0-1 0 0 0,1 1 1 0 0,-1 0-1 0 0,0 0 0 0 0,0 0 0 0 0,0 0 0 0 0,0 0 1 0 0,3-13 0 0 0,-5-15-2 0 0,0 12 18 0 0,1 0 0 0 0,0 0 0 0 0,1 1 0 0 0,0-1 0 0 0,2 0 0 0 0,-1 0 0 0 0,2 1 0 0 0,0-1 0 0 0,1 1 0 0 0,1 0 0 0 0,0 0 0 0 0,1 0 0 0 0,1 1 0 0 0,0-1 0 0 0,1 2 0 0 0,0-1 0 0 0,1 1 0 0 0,13-14 0 0 0,-6 9-1392 0 0,-3-1-5165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98 6911 0 0,'-1'1'219'0'0,"0"-1"-1"0"0,-1 0 0 0 0,1 0 1 0 0,0 0-1 0 0,0 0 0 0 0,0 0 1 0 0,0 0-1 0 0,0 0 0 0 0,0 0 1 0 0,0-1-1 0 0,0 1 0 0 0,-1 0 1 0 0,1-1-1 0 0,0 1 0 0 0,0-1 1 0 0,0 1-1 0 0,0-1 0 0 0,1 1 1 0 0,-1-1-1 0 0,0 0 0 0 0,0 1 1 0 0,0-1-1 0 0,0 0 0 0 0,1 0 1 0 0,-1 0-1 0 0,0 0 0 0 0,1 1 1 0 0,-1-1-1 0 0,0 0 0 0 0,1 0 1 0 0,0 0-1 0 0,-1 0 0 0 0,1 0 1 0 0,-1-1-1 0 0,1 1 0 0 0,0 0 1 0 0,0 0-1 0 0,0 0 0 0 0,0 0 1 0 0,-1 0-1 0 0,2-2 0 0 0,-1-1 75 0 0,1 1 1 0 0,0 0-1 0 0,0-1 0 0 0,0 1 0 0 0,0 0 0 0 0,0 0 0 0 0,1 0 1 0 0,-1 0-1 0 0,1 0 0 0 0,0 1 0 0 0,0-1 0 0 0,4-4 1 0 0,-3 4-258 0 0,0 0 1 0 0,0 1-1 0 0,0 0 1 0 0,0 0-1 0 0,0 0 1 0 0,0 0-1 0 0,0 0 1 0 0,1 0-1 0 0,-1 1 1 0 0,1 0-1 0 0,-1 0 1 0 0,1 0-1 0 0,0 0 1 0 0,-1 0-1 0 0,1 1 1 0 0,0-1-1 0 0,-1 1 1 0 0,1 0-1 0 0,4 1 1 0 0,-5-1-356 0 0,1 1 0 0 0,-1 0-1 0 0,0 0 1 0 0,0 0 0 0 0,1 0 0 0 0,-1 0-1 0 0,0 1 1 0 0,4 2 0 0 0,1 2-1272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2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7367 0 0,'-19'149'6526'0'0,"18"-122"-5850"0"0,1 0 0 0 0,1-1 0 0 0,7 43 0 0 0,-7-62-664 0 0,0 0 1 0 0,1-1 0 0 0,0 1 0 0 0,5 10-1 0 0,-6-16-111 0 0,-1 0-1 0 0,1 1 1 0 0,0-1-1 0 0,0 1 1 0 0,0-1-1 0 0,0 0 0 0 0,0 0 1 0 0,0 1-1 0 0,0-1 1 0 0,0 0-1 0 0,0 0 0 0 0,1 0 1 0 0,-1 0-1 0 0,0 0 1 0 0,1-1-1 0 0,-1 1 1 0 0,1 0-1 0 0,-1-1 0 0 0,1 1 1 0 0,-1-1-1 0 0,1 1 1 0 0,-1-1-1 0 0,1 1 0 0 0,-1-1 1 0 0,4 0-1 0 0,6-3-5036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6447 0 0,'-1'5'782'0'0,"0"0"0"0"0,0 0 0 0 0,-1 0 0 0 0,0 0 0 0 0,0 0 0 0 0,-1 0 0 0 0,-5 8 0 0 0,-3 8 1650 0 0,7-12-2158 0 0,1-1-1 0 0,0 1 1 0 0,1 0-1 0 0,-1 0 1 0 0,2 0-1 0 0,-2 13 1 0 0,3-20-270 0 0,0 1 1 0 0,0-1 0 0 0,0 0-1 0 0,0 1 1 0 0,0-1-1 0 0,0 0 1 0 0,1 0-1 0 0,-1 1 1 0 0,1-1-1 0 0,0 0 1 0 0,0 0 0 0 0,0 0-1 0 0,0 1 1 0 0,0-1-1 0 0,0 0 1 0 0,0-1-1 0 0,1 1 1 0 0,-1 0 0 0 0,1 0-1 0 0,-1 0 1 0 0,1-1-1 0 0,0 1 1 0 0,0-1-1 0 0,-1 1 1 0 0,1-1-1 0 0,0 0 1 0 0,0 0 0 0 0,1 0-1 0 0,-1 0 1 0 0,3 1-1 0 0,4 0 46 0 0,-1 1-1 0 0,0 0 0 0 0,1 1 1 0 0,-1-1-1 0 0,0 2 1 0 0,12 7-1 0 0,-18-10-13 0 0,0 0 0 0 0,0 0-1 0 0,-1 0 1 0 0,1 0 0 0 0,0 0 0 0 0,0 1-1 0 0,-1-1 1 0 0,0 0 0 0 0,1 1 0 0 0,-1-1 0 0 0,0 1-1 0 0,0-1 1 0 0,0 1 0 0 0,-1 0 0 0 0,1-1-1 0 0,-1 1 1 0 0,1 0 0 0 0,-1-1 0 0 0,0 1 0 0 0,0 0-1 0 0,0 0 1 0 0,0-1 0 0 0,-1 1 0 0 0,1 0-1 0 0,-2 4 1 0 0,0 1 109 0 0,-1-1 0 0 0,1 1 1 0 0,-1-1-1 0 0,-1 0 0 0 0,0 0 0 0 0,-8 13 0 0 0,9-17-134 0 0,0 1 0 0 0,0 0 1 0 0,0-1-1 0 0,0 0 0 0 0,0 0 0 0 0,-1 0 0 0 0,1 0 0 0 0,-1 0 0 0 0,0-1 1 0 0,0 0-1 0 0,0 0 0 0 0,0 0 0 0 0,-6 2 0 0 0,2-3-1472 0 0,0-3-5078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7:54:2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1071 1356 4143 0 0,'-51'29'59'0'0,"33"-20"784"0"0,-1-1 0 0 0,1 0 0 0 0,-1-2 0 0 0,0 0 0 0 0,-1-1 0 0 0,1-1-1 0 0,-1 0 1 0 0,0-2 0 0 0,-26 0 0 0 0,13-3-523 0 0,1-2-1 0 0,0 0 0 0 0,-1-3 0 0 0,2 0 0 0 0,-1-2 0 0 0,-57-24 1 0 0,54 17-203 0 0,1-2 0 0 0,1-1-1 0 0,0-1 1 0 0,2-2 0 0 0,-48-42 0 0 0,45 30-88 0 0,2-2 0 0 0,-27-39 1 0 0,33 42-19 0 0,11 12-4 0 0,1 0-1 0 0,0-1 1 0 0,2 0 0 0 0,1-1 0 0 0,0 0 0 0 0,2 0-1 0 0,1-2 1 0 0,0 1 0 0 0,-5-31 0 0 0,10 34 38 0 0,0 1 0 0 0,2-1 0 0 0,0 0 0 0 0,1 0 0 0 0,1 0 0 0 0,1 0 0 0 0,1 0 0 0 0,0 1 0 0 0,2-1 0 0 0,0 1 0 0 0,14-33 0 0 0,84-163 789 0 0,-82 177-773 0 0,1 2 0 0 0,2 1-1 0 0,45-51 1 0 0,-58 74-57 0 0,1 1-1 0 0,1 0 0 0 0,0 1 1 0 0,0 1-1 0 0,1 0 1 0 0,0 0-1 0 0,1 1 0 0 0,0 1 1 0 0,0 1-1 0 0,1 0 0 0 0,-1 1 1 0 0,1 1-1 0 0,26-4 1 0 0,12 2-24 0 0,-1 3 1 0 0,99 6-1 0 0,-85 0-5 0 0,45 4 354 0 0,-1 6-1 0 0,154 37 1 0 0,-219-40-649 0 0,-2 3 0 0 0,0 2 1 0 0,45 21-1 0 0,-65-24 173 0 0,-1 0-1 0 0,-1 2 1 0 0,0 0 0 0 0,0 1 0 0 0,-2 2-1 0 0,36 35 1 0 0,-48-43 157 0 0,-1 0 0 0 0,0 1 0 0 0,0 0-1 0 0,-1 0 1 0 0,0 1 0 0 0,-1 0 0 0 0,0 0-1 0 0,0 0 1 0 0,3 18 0 0 0,-4-13 28 0 0,-1 1-1 0 0,-1 0 1 0 0,-1 1 0 0 0,0-1-1 0 0,-4 33 1 0 0,-5-3 71 0 0,-1 0 1 0 0,-3-1-1 0 0,-31 81 1 0 0,31-96 3 0 0,-2-1 1 0 0,0 0-1 0 0,-2-1 1 0 0,-1-1 0 0 0,-2 0-1 0 0,0-2 1 0 0,-2 0-1 0 0,-1-1 1 0 0,-32 29 0 0 0,-3-4 168 0 0,13-10 63 0 0,-93 65-1 0 0,120-94-278 0 0,0-1 0 0 0,0-1 0 0 0,-1-1 0 0 0,0-1 0 0 0,-1 0 0 0 0,0-1 0 0 0,0-1-1 0 0,0-1 1 0 0,-37 3 0 0 0,-2-5 41 0 0,0-3 0 0 0,0-2 0 0 0,0-3-1 0 0,0-3 1 0 0,1-1 0 0 0,0-4 0 0 0,1-2 0 0 0,1-2-1 0 0,-69-34 1 0 0,109 45-193 0 0,0-1 1 0 0,1-1-1 0 0,0 0 0 0 0,1-1 0 0 0,0-1 0 0 0,1 0 0 0 0,0-1 1 0 0,0 0-1 0 0,1-1 0 0 0,1 0 0 0 0,0 0 0 0 0,1-1 0 0 0,1-1 1 0 0,0 1-1 0 0,-12-31 0 0 0,15 23-1470 0 0,1-3-4823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10879 0 0,'-4'18'693'0'0,"1"-1"0"0"0,0 1-1 0 0,2 1 1 0 0,0-1 0 0 0,0 0-1 0 0,5 34 1 0 0,-1-11-335 0 0,3 78 1098 0 0,38 201 0 0 0,-38-303-1280 0 0,-6-17-165 0 0,1 0 0 0 0,-1-1-1 0 0,1 1 1 0 0,-1 0 0 0 0,0 0 0 0 0,1 0-1 0 0,-1 0 1 0 0,1-1 0 0 0,-1 1-1 0 0,0 0 1 0 0,1 0 0 0 0,-1-1-1 0 0,0 1 1 0 0,1 0 0 0 0,-1-1-1 0 0,0 1 1 0 0,0 0 0 0 0,1-1 0 0 0,-1 1-1 0 0,0 0 1 0 0,0-1 0 0 0,0 1-1 0 0,1-1 1 0 0,-1 1 0 0 0,0 0-1 0 0,0-1 1 0 0,0 1 0 0 0,0-1-1 0 0,0 1 1 0 0,0-1 0 0 0,0 1 0 0 0,0-1-1 0 0,7-16 142 0 0,0 1-1 0 0,15-24 1 0 0,-18 35-162 0 0,-1 0 0 0 0,1 0 1 0 0,0 0-1 0 0,0 0 0 0 0,0 1 1 0 0,1 0-1 0 0,0 0 0 0 0,0 0 1 0 0,0 0-1 0 0,0 1 1 0 0,6-3-1 0 0,-8 5 2 0 0,0-1 1 0 0,0 1 0 0 0,0 1-1 0 0,0-1 1 0 0,0 0-1 0 0,0 1 1 0 0,0-1-1 0 0,0 1 1 0 0,0 0 0 0 0,0 0-1 0 0,0 0 1 0 0,0 0-1 0 0,0 1 1 0 0,0-1-1 0 0,0 1 1 0 0,0 0-1 0 0,0 0 1 0 0,0 0 0 0 0,0 0-1 0 0,0 0 1 0 0,0 1-1 0 0,-1-1 1 0 0,1 1-1 0 0,-1 0 1 0 0,1 0 0 0 0,-1 0-1 0 0,0 0 1 0 0,0 0-1 0 0,1 0 1 0 0,1 5-1 0 0,-1-4 7 0 0,-1 0 0 0 0,0 1 0 0 0,0-1 0 0 0,-1 1 0 0 0,1-1 0 0 0,-1 1 0 0 0,1 0 0 0 0,-1 0 0 0 0,0-1 0 0 0,-1 1 0 0 0,1 0 0 0 0,-1 0 0 0 0,0 0 0 0 0,1 0 0 0 0,-2 0 0 0 0,1 0 0 0 0,0 0 0 0 0,-1 0 0 0 0,0-1 0 0 0,0 1 0 0 0,0 0 0 0 0,0 0 0 0 0,-4 6 0 0 0,1-3 86 0 0,-1 1 0 0 0,0-1 0 0 0,0 0 0 0 0,-1 0 1 0 0,0 0-1 0 0,0-1 0 0 0,-1 0 0 0 0,1 0 0 0 0,-1-1 0 0 0,-1 0 0 0 0,1 0 0 0 0,-1 0 0 0 0,0-1 0 0 0,-9 3 0 0 0,17-7-151 0 0,0 1-1 0 0,-1-1 0 0 0,1 0 1 0 0,0 0-1 0 0,-1 0 1 0 0,1 0-1 0 0,-1 0 1 0 0,1 0-1 0 0,0 0 0 0 0,-1 0 1 0 0,1 0-1 0 0,-1 0 1 0 0,1 0-1 0 0,0 0 0 0 0,-1 0 1 0 0,1 0-1 0 0,-1 0 1 0 0,1 0-1 0 0,0 0 1 0 0,-1-1-1 0 0,1 1 0 0 0,0 0 1 0 0,-1 0-1 0 0,1 0 1 0 0,0-1-1 0 0,-1 1 1 0 0,1 0-1 0 0,0 0 0 0 0,-1-1 1 0 0,1 1-1 0 0,0 0 1 0 0,0-1-1 0 0,-1 1 0 0 0,1 0 1 0 0,0-1-1 0 0,0 1 1 0 0,0 0-1 0 0,0-1 1 0 0,-1 1-1 0 0,1 0 0 0 0,0-1 1 0 0,0 1-1 0 0,0-1 1 0 0,0 1-1 0 0,0 0 1 0 0,0-1-1 0 0,0 1 0 0 0,0-1 1 0 0,0 1-1 0 0,0 0 1 0 0,0-1-1 0 0,0 1 0 0 0,0-1 1 0 0,1 1-1 0 0,-1 0 1 0 0,0-1-1 0 0,0 1 1 0 0,0 0-1 0 0,0-1 0 0 0,1 1 1 0 0,-1-1-1 0 0,4-6-6149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3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0 274 11863 0 0,'30'-20'2951'0'0,"42"-39"-1"0"0,-59 47-2629 0 0,0-1-1 0 0,-1 0 1 0 0,-1-1-1 0 0,0 0 1 0 0,10-18-1 0 0,-20 29-299 0 0,1 0-1 0 0,-1 0 0 0 0,0 1 0 0 0,0-1 1 0 0,0 0-1 0 0,0 0 0 0 0,0 0 1 0 0,-1-1-1 0 0,1 1 0 0 0,-1 0 1 0 0,0 0-1 0 0,0 0 0 0 0,0 0 1 0 0,0 0-1 0 0,-1 0 0 0 0,1-1 0 0 0,-1 1 1 0 0,0 0-1 0 0,0 0 0 0 0,0 0 1 0 0,-2-4-1 0 0,2 5-18 0 0,-1 1 1 0 0,1-1-1 0 0,-1 0 1 0 0,1 0-1 0 0,-1 1 0 0 0,0-1 1 0 0,1 0-1 0 0,-1 1 1 0 0,0 0-1 0 0,0-1 0 0 0,0 1 1 0 0,0 0-1 0 0,0 0 1 0 0,-1 0-1 0 0,1 1 0 0 0,0-1 1 0 0,0 0-1 0 0,-1 1 1 0 0,1-1-1 0 0,0 1 0 0 0,-1 0 1 0 0,1 0-1 0 0,0 0 0 0 0,-1 0 1 0 0,1 0-1 0 0,0 1 1 0 0,-1-1-1 0 0,1 0 0 0 0,-3 2 1 0 0,0 0-28 0 0,1 0 1 0 0,-1 0 0 0 0,0 0-1 0 0,1 1 1 0 0,-1-1-1 0 0,1 1 1 0 0,0 0-1 0 0,0 0 1 0 0,0 1 0 0 0,1 0-1 0 0,-1-1 1 0 0,1 1-1 0 0,0 0 1 0 0,0 0-1 0 0,0 1 1 0 0,0-1-1 0 0,1 1 1 0 0,-1-1 0 0 0,1 1-1 0 0,1 0 1 0 0,-3 6-1 0 0,0 3 37 0 0,1 1 0 0 0,0-1 0 0 0,1 0 0 0 0,0 1 0 0 0,1-1-1 0 0,1 20 1 0 0,1-21 31 0 0,-1 5 74 0 0,6 31-1 0 0,-5-46-92 0 0,-1 1 1 0 0,1-1-1 0 0,0 1 0 0 0,0-1 1 0 0,1 1-1 0 0,-1-1 0 0 0,1 0 0 0 0,-1 1 1 0 0,1-1-1 0 0,0 0 0 0 0,0 0 0 0 0,1 0 1 0 0,-1 0-1 0 0,6 4 0 0 0,-6-6-11 0 0,0 0-1 0 0,0 0 1 0 0,0-1-1 0 0,1 1 1 0 0,-1 0 0 0 0,0-1-1 0 0,1 0 1 0 0,-1 0-1 0 0,0 0 1 0 0,1 0 0 0 0,-1 0-1 0 0,0 0 1 0 0,1 0-1 0 0,-1-1 1 0 0,0 1-1 0 0,0-1 1 0 0,1 1 0 0 0,-1-1-1 0 0,0 0 1 0 0,0 0-1 0 0,0 0 1 0 0,0 0-1 0 0,4-3 1 0 0,2-2-19 0 0,0 1 0 0 0,0-1 0 0 0,-1 0 0 0 0,10-11 0 0 0,21-35-2295 0 0,-25 32 1058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4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0 403 8751 0 0,'4'-2'654'0'0,"1"1"-1"0"0,-1-1 0 0 0,0 0 0 0 0,0 0 1 0 0,0 0-1 0 0,0 0 0 0 0,-1-1 0 0 0,1 0 1 0 0,-1 1-1 0 0,5-6 0 0 0,5-2-189 0 0,2-1-10 0 0,-1-1 1 0 0,0 0-1 0 0,-1 0 1 0 0,0-1-1 0 0,-1-1 1 0 0,17-25-1 0 0,-23 29-606 0 0,0 0 1 0 0,-1-1-1 0 0,-1 1 1 0 0,6-20-1 0 0,-7 19-632 0 0,-1-1-1 0 0,0 1 1 0 0,0-1 0 0 0,-2 0-1 0 0,0-12 1 0 0,0 16-491 0 0,0-1-1 0 0,0 1 1 0 0,-1 0-1 0 0,-1-1 1 0 0,1 1 0 0 0,-1 0-1 0 0,-1 0 1 0 0,-6-14-1 0 0,9 21 1287 0 0,0 1-1 0 0,0-1 1 0 0,-1 1-1 0 0,1-1 0 0 0,0 1 1 0 0,-1-1-1 0 0,1 1 0 0 0,-1-1 1 0 0,1 1-1 0 0,-1-1 0 0 0,1 1 1 0 0,-1-1-1 0 0,1 1 0 0 0,-1 0 1 0 0,1-1-1 0 0,-1 1 0 0 0,1 0 1 0 0,-1 0-1 0 0,0-1 0 0 0,1 1 1 0 0,-1 0-1 0 0,1 0 1 0 0,-1 0-1 0 0,0 0 0 0 0,1 0 1 0 0,-1 0-1 0 0,0 0 0 0 0,0 0 226 0 0,-1 1 0 0 0,1-1-1 0 0,0 1 1 0 0,0-1 0 0 0,1 1-1 0 0,-1-1 1 0 0,0 1 0 0 0,0 0-1 0 0,0 0 1 0 0,0-1-1 0 0,0 1 1 0 0,1 0 0 0 0,-1 0-1 0 0,0 1 1 0 0,-2 3 730 0 0,0 0 1 0 0,0 0-1 0 0,1 0 0 0 0,-4 10 0 0 0,-8 41 2378 0 0,-12 102 1 0 0,10 60-634 0 0,15-201-2450 0 0,1-1 0 0 0,4 27 1 0 0,-4-38-278 0 0,1 0 1 0 0,0-1-1 0 0,0 1 1 0 0,1 0-1 0 0,-1-1 1 0 0,1 0-1 0 0,0 1 1 0 0,0-1-1 0 0,0 0 1 0 0,1 0-1 0 0,-1 0 1 0 0,1 0-1 0 0,7 6 1 0 0,-9-9-81 0 0,0 0 0 0 0,0 0 0 0 0,0-1 1 0 0,1 1-1 0 0,-1-1 0 0 0,0 1 0 0 0,1-1 0 0 0,-1 1 0 0 0,0-1 1 0 0,1 1-1 0 0,-1-1 0 0 0,1 0 0 0 0,-1 0 0 0 0,0 0 0 0 0,1 0 1 0 0,-1 0-1 0 0,1 0 0 0 0,-1 0 0 0 0,0-1 0 0 0,1 1 0 0 0,-1 0 1 0 0,1-1-1 0 0,0 0 0 0 0,10-5-1971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4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1 395 9671 0 0,'68'-82'2425'0'0,"6"-7"2021"0"0,-64 74-3970 0 0,0 1 1 0 0,-1-2-1 0 0,-1 1 1 0 0,11-26 0 0 0,-18 36-681 0 0,1-1 0 0 0,-1 1 0 0 0,0 0 1 0 0,0 0-1 0 0,-1 0 0 0 0,0-1 1 0 0,0 1-1 0 0,0 0 0 0 0,0 0 1 0 0,-1-1-1 0 0,0 1 0 0 0,-2-9 1 0 0,2 12 93 0 0,0-1 1 0 0,0 0-1 0 0,0 1 0 0 0,0-1 1 0 0,-1 1-1 0 0,1 0 1 0 0,-1-1-1 0 0,1 1 1 0 0,-1 0-1 0 0,0 0 1 0 0,0 0-1 0 0,0 0 1 0 0,0 0-1 0 0,0 1 1 0 0,0-1-1 0 0,-1 0 0 0 0,1 1 1 0 0,0 0-1 0 0,-1 0 1 0 0,1-1-1 0 0,-1 2 1 0 0,0-1-1 0 0,1 0 1 0 0,-1 0-1 0 0,-5 0 1 0 0,7 1 112 0 0,-1 0 0 0 0,1 1 0 0 0,-1-1 0 0 0,1 0 0 0 0,0 0 0 0 0,-1 1 0 0 0,1-1 0 0 0,0 1 0 0 0,-1 0 0 0 0,1-1 0 0 0,0 1 0 0 0,0 0 0 0 0,0-1 0 0 0,-1 1 0 0 0,1 0 0 0 0,0 0 0 0 0,0 0 0 0 0,0 0 0 0 0,1 0 0 0 0,-1 0 0 0 0,0 1 0 0 0,0-1 0 0 0,0 0 0 0 0,1 0 0 0 0,-1 1 0 0 0,1-1 0 0 0,-1 2 0 0 0,-12 41 1066 0 0,11-37-953 0 0,-5 33 436 0 0,0 0 1 0 0,3 1-1 0 0,1 0 0 0 0,2 0 1 0 0,2 0-1 0 0,2 0 0 0 0,13 69 1 0 0,-14-103-924 0 0,0 0 1 0 0,0 0-1 0 0,0 0 1 0 0,1 0-1 0 0,0-1 1 0 0,1 1-1 0 0,4 7 1 0 0,-1-7-5544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13 331 7831 0 0,'0'0'810'0'0,"7"-3"5137"0"0,5-6-3898 0 0,-7 5-1483 0 0,6-5-160 0 0,1-1-1 0 0,-1 0 1 0 0,-1-1 0 0 0,0 0-1 0 0,0 0 1 0 0,-1-1-1 0 0,0-1 1 0 0,8-15-1 0 0,-12 17-331 0 0,0 1-1 0 0,0-1 1 0 0,-1 0-1 0 0,-1 0 0 0 0,0 0 1 0 0,0 0-1 0 0,-1 0 0 0 0,0-1 1 0 0,-1 0-1 0 0,0 1 0 0 0,-2-15 1 0 0,1 23-61 0 0,0 0 1 0 0,-1 0 0 0 0,0 0-1 0 0,1 0 1 0 0,-1 0-1 0 0,0 0 1 0 0,0 0-1 0 0,-1 1 1 0 0,1-1 0 0 0,0 1-1 0 0,-1-1 1 0 0,0 1-1 0 0,-3-5 1 0 0,4 6-11 0 0,0 0 1 0 0,0 1-1 0 0,0-1 1 0 0,-1 0-1 0 0,1 0 1 0 0,0 1-1 0 0,0-1 1 0 0,-1 1-1 0 0,1-1 0 0 0,0 1 1 0 0,-1-1-1 0 0,1 1 1 0 0,0 0-1 0 0,-1 0 1 0 0,1 0-1 0 0,-1 0 1 0 0,1 0-1 0 0,0 0 1 0 0,-1 0-1 0 0,1 0 1 0 0,-1 0-1 0 0,1 1 0 0 0,0-1 1 0 0,-1 0-1 0 0,1 1 1 0 0,0-1-1 0 0,-1 1 1 0 0,1 0-1 0 0,0-1 1 0 0,-2 3-1 0 0,-3 1-17 0 0,0 1-1 0 0,1 0 1 0 0,0 0-1 0 0,0 0 0 0 0,0 1 1 0 0,0-1-1 0 0,1 1 1 0 0,0 0-1 0 0,0 0 1 0 0,-5 13-1 0 0,1 0-38 0 0,1 0-1 0 0,-8 33 1 0 0,9-23 55 0 0,0 0 0 0 0,2 1 0 0 0,1 0 1 0 0,2 0-1 0 0,1 0 0 0 0,4 34 0 0 0,-4-61 0 0 0,0 0 1 0 0,1-1-1 0 0,-1 1 1 0 0,1-1-1 0 0,0 1 1 0 0,-1-1-1 0 0,1 1 1 0 0,0-1-1 0 0,1 1 1 0 0,-1-1-1 0 0,0 0 1 0 0,1 0-1 0 0,-1 0 1 0 0,1 1-1 0 0,-1-1 0 0 0,1-1 1 0 0,0 1-1 0 0,0 0 1 0 0,0 0-1 0 0,0-1 1 0 0,0 1-1 0 0,1-1 1 0 0,-1 0-1 0 0,0 1 1 0 0,1-1-1 0 0,-1 0 1 0 0,1-1-1 0 0,-1 1 1 0 0,1 0-1 0 0,-1-1 1 0 0,1 1-1 0 0,-1-1 1 0 0,1 0-1 0 0,0 0 1 0 0,-1 0-1 0 0,1 0 0 0 0,0 0 1 0 0,-1 0-1 0 0,1-1 1 0 0,-1 0-1 0 0,1 1 1 0 0,-1-1-1 0 0,1 0 1 0 0,-1 0-1 0 0,1 0 1 0 0,-1 0-1 0 0,0-1 1 0 0,4-2-1 0 0,-1 0-262 0 0,0 0-1 0 0,-1 0 0 0 0,0 0 1 0 0,0 0-1 0 0,0-1 1 0 0,0 0-1 0 0,-1 1 0 0 0,4-8 1 0 0,11-23-5748 0 0,-7 10 169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5:15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0 205 919 0 0,'22'-54'11731'0'0,"-1"23"-8611"0"0,-21 30-3061 0 0,1 0 0 0 0,0 1 0 0 0,-1-1 0 0 0,1 1 1 0 0,-1-1-1 0 0,1 0 0 0 0,0 1 0 0 0,-1 0 0 0 0,1-1 0 0 0,0 1 0 0 0,-1-1 0 0 0,1 1 1 0 0,0 0-1 0 0,0-1 0 0 0,0 1 0 0 0,-1 0 0 0 0,1 0 0 0 0,0 0 0 0 0,0 0 0 0 0,0 0 1 0 0,-1 0-1 0 0,1 0 0 0 0,0 0 0 0 0,0 0 0 0 0,1 0 0 0 0,0 1 11 0 0,-1 0-1 0 0,1 0 1 0 0,-1-1 0 0 0,1 1 0 0 0,-1 0-1 0 0,0 0 1 0 0,0 1 0 0 0,0-1-1 0 0,1 0 1 0 0,-1 0 0 0 0,0 1-1 0 0,1 1 1 0 0,2 4 150 0 0,0 0 0 0 0,0 1 1 0 0,5 15-1 0 0,5 27 523 0 0,12 86-1 0 0,-18-88-510 0 0,-8-45-220 0 0,2 7 46 0 0,0 0-1 0 0,-1 1 1 0 0,0-1 0 0 0,-2 17-1 0 0,1-27-54 0 0,0 0 0 0 0,0 0 0 0 0,0 0 0 0 0,0 1 0 0 0,0-1 0 0 0,0 0 0 0 0,0 0 0 0 0,0 0 0 0 0,0 1 0 0 0,0-1 0 0 0,0 0 0 0 0,-1 0 0 0 0,1 0 0 0 0,0 0 0 0 0,0 0 0 0 0,0 1 0 0 0,0-1 0 0 0,0 0 0 0 0,-1 0 0 0 0,1 0 0 0 0,0 0 0 0 0,0 0 0 0 0,0 0-1 0 0,0 1 1 0 0,-1-1 0 0 0,1 0 0 0 0,0 0 0 0 0,0 0 0 0 0,0 0 0 0 0,-1 0 0 0 0,1 0 0 0 0,0 0 0 0 0,0 0 0 0 0,0 0 0 0 0,-1 0 0 0 0,1 0 0 0 0,0 0 0 0 0,0 0 0 0 0,0 0 0 0 0,-1 0 0 0 0,1 0 0 0 0,0 0 0 0 0,0 0 0 0 0,0 0 0 0 0,0-1 0 0 0,-1 1 0 0 0,1 0 0 0 0,0 0 0 0 0,0 0 0 0 0,0 0 0 0 0,0 0 0 0 0,-1 0 0 0 0,1-1 0 0 0,0 1 0 0 0,0 0 0 0 0,0 0 0 0 0,0 0-1 0 0,0 0 1 0 0,0-1 0 0 0,-1 1 0 0 0,1 0 0 0 0,0 0 0 0 0,0 0 0 0 0,0 0 0 0 0,0-1 0 0 0,0 1 0 0 0,-10-13 102 0 0,6 5-91 0 0,1 0 0 0 0,0 0 1 0 0,0 0-1 0 0,0-1 0 0 0,1 1 0 0 0,1-1 0 0 0,-1 1 0 0 0,1-1 0 0 0,1 1 0 0 0,0-1 1 0 0,0 0-1 0 0,0 1 0 0 0,1-1 0 0 0,4-14 0 0 0,0 3 22 0 0,0-1 0 0 0,2 1 0 0 0,1 0 0 0 0,18-36 0 0 0,-18 42-114 0 0,0 1-1 0 0,1-1 1 0 0,0 1 0 0 0,1 0 0 0 0,1 1-1 0 0,0 1 1 0 0,1-1 0 0 0,0 2-1 0 0,0 0 1 0 0,1 0 0 0 0,0 1-1 0 0,1 1 1 0 0,0 0 0 0 0,1 1-1 0 0,26-10 1 0 0,-24 11-805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0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583 233 919 0 0,'-33'-7'8325'0'0,"5"0"-1876"0"0,-174-9-246 0 0,168 16-5931 0 0,0 2-1 0 0,0 1 1 0 0,-65 15 0 0 0,92-16-270 0 0,-1 0-1 0 0,1 1 1 0 0,0 0 0 0 0,0 0-1 0 0,0 0 1 0 0,0 1 0 0 0,0 0-1 0 0,1 1 1 0 0,0 0 0 0 0,0 0-1 0 0,0 0 1 0 0,-8 9 0 0 0,11-10-17 0 0,1 0 0 0 0,-1 0 0 0 0,1 0 0 0 0,0 0 1 0 0,0 0-1 0 0,0 1 0 0 0,0-1 0 0 0,1 0 0 0 0,0 1 1 0 0,0-1-1 0 0,0 1 0 0 0,0 0 0 0 0,1-1 0 0 0,-1 1 1 0 0,1 0-1 0 0,1-1 0 0 0,-1 1 0 0 0,1 0 1 0 0,-1-1-1 0 0,1 1 0 0 0,3 8 0 0 0,2 2-15 0 0,1 0 0 0 0,0 0 0 0 0,1-1 0 0 0,0 0 0 0 0,1 0 1 0 0,0-1-1 0 0,2 0 0 0 0,-1-1 0 0 0,22 19 0 0 0,-8-11 15 0 0,1-1 1 0 0,1-1 0 0 0,1-1 0 0 0,29 14-1 0 0,-17-11-11 0 0,81 38-39 0 0,-104-52 60 0 0,0 0 1 0 0,1-1 0 0 0,-1-1 0 0 0,1 0-1 0 0,29 1 1 0 0,-43-4 16 0 0,1-1-1 0 0,0 0 0 0 0,0 0 1 0 0,0-1-1 0 0,-1 1 0 0 0,1-1 1 0 0,0 0-1 0 0,-1 0 1 0 0,1 0-1 0 0,0-1 0 0 0,-1 1 1 0 0,1-1-1 0 0,-1 1 0 0 0,0-1 1 0 0,0 0-1 0 0,1-1 1 0 0,-2 1-1 0 0,1-1 0 0 0,0 1 1 0 0,0-1-1 0 0,-1 0 0 0 0,1 0 1 0 0,-1 0-1 0 0,0 0 1 0 0,0 0-1 0 0,0 0 0 0 0,0-1 1 0 0,-1 1-1 0 0,1-1 0 0 0,-1 1 1 0 0,2-8-1 0 0,1-8 81 0 0,-1-1 0 0 0,-1 1 0 0 0,0-1 0 0 0,-3-36 0 0 0,1 43-77 0 0,-1-14 36 0 0,-9-170 245 0 0,7 173-272 0 0,-1 0 1 0 0,-1 0-1 0 0,-1 1 1 0 0,-1 0-1 0 0,-1 0 1 0 0,-11-22-1 0 0,14 35-3 0 0,0 2 0 0 0,-1-1 0 0 0,0 0 0 0 0,0 1-1 0 0,0 0 1 0 0,-14-11 0 0 0,18 17-18 0 0,1 0 1 0 0,-1 1-1 0 0,0 0 1 0 0,0-1-1 0 0,1 1 1 0 0,-1 0-1 0 0,0 0 1 0 0,0 0-1 0 0,-1 0 1 0 0,1 0-1 0 0,0 0 1 0 0,0 1-1 0 0,0-1 1 0 0,0 1-1 0 0,-1-1 1 0 0,1 1-1 0 0,0 0 1 0 0,0 0-1 0 0,-1 0 1 0 0,1 0-1 0 0,0 0 1 0 0,-1 1-1 0 0,1-1 1 0 0,0 1-1 0 0,0-1 1 0 0,0 1-1 0 0,0 0 1 0 0,0 0-1 0 0,0 0 1 0 0,0 0-1 0 0,0 0 1 0 0,0 1-1 0 0,0-1 1 0 0,0 0-1 0 0,0 1 1 0 0,-1 1-1 0 0,-8 9-18 0 0,0 1 1 0 0,1 0-1 0 0,1 1 0 0 0,-13 24 0 0 0,-26 64-91 0 0,33-66 94 0 0,-2-1-1 0 0,2 1 1 0 0,2 1-1 0 0,1 0 0 0 0,-13 72 0 0 0,19-63-41 0 0,1-13 22 0 0,-1 36 0 0 0,5-60 22 0 0,2 1 0 0 0,-1-1 0 0 0,1 1 0 0 0,1-1 0 0 0,-1 0 0 0 0,2 0 0 0 0,-1 1 0 0 0,6 12 0 0 0,-7-21 10 0 0,-1 0 0 0 0,1 1 0 0 0,0-1 0 0 0,-1 0 0 0 0,1 0 0 0 0,0 1 0 0 0,0-1 0 0 0,0 0 0 0 0,0 0 0 0 0,0 0 0 0 0,0 0 0 0 0,0 0 0 0 0,0 0 0 0 0,0-1 0 0 0,0 1 0 0 0,1 0 0 0 0,-1 0 0 0 0,0-1 0 0 0,0 1 0 0 0,1-1 0 0 0,-1 1 0 0 0,1-1 0 0 0,1 1 0 0 0,0-1 0 0 0,-1-1 0 0 0,1 1 0 0 0,-1 0 0 0 0,1-1 0 0 0,-1 1 0 0 0,0-1 0 0 0,1 0 0 0 0,-1 0 0 0 0,0 0 0 0 0,0 0 0 0 0,1 0 0 0 0,2-3 0 0 0,4-3 0 0 0,1 0 0 0 0,-2-1 0 0 0,1-1 0 0 0,10-13 0 0 0,0-2 31 0 0,-2-2 0 0 0,0 0 0 0 0,21-46 0 0 0,27-90 79 0 0,11-21 45 0 0,-52 130-207 0 0,22-73 0 0 0,-26 67-3483 0 0,-16 45-3823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9 242 5063 0 0,'-1'2'287'0'0,"0"-1"-1"0"0,0 1 1 0 0,0 0-1 0 0,0-1 1 0 0,0 1-1 0 0,1 0 0 0 0,-1-1 1 0 0,1 1-1 0 0,-1 0 1 0 0,1 0-1 0 0,0-1 1 0 0,0 1-1 0 0,0 0 0 0 0,0 0 1 0 0,0 0-1 0 0,0 0 1 0 0,1 2-1 0 0,7 38 4675 0 0,-4-26-5436 0 0,10 37 1431 0 0,2 0 0 0 0,37 85-1 0 0,-28-76-488 0 0,54 170 630 0 0,-28-74-874 0 0,-25-96-159 0 0,-23-60-54 0 0,-3-6 12 0 0,-3-11 10 0 0,-34-65-370 0 0,4-2 1 0 0,-27-99-1 0 0,52 144 336 0 0,1 0 0 0 0,2 0 1 0 0,1 0-1 0 0,3-1 0 0 0,0 1 0 0 0,3-1 1 0 0,1 1-1 0 0,2 0 0 0 0,1 0 0 0 0,2 0 1 0 0,1 1-1 0 0,3 0 0 0 0,0 1 0 0 0,2 0 1 0 0,27-47-1 0 0,-35 72 66 0 0,0 1 0 0 0,1 0 1 0 0,0 0-1 0 0,0 0 0 0 0,1 1 1 0 0,0 0-1 0 0,0 0 0 0 0,10-6 0 0 0,-15 12-51 0 0,0 0-1 0 0,-1 1 1 0 0,1-1-1 0 0,0 1 0 0 0,0 0 1 0 0,0-1-1 0 0,0 1 1 0 0,0 0-1 0 0,0 1 0 0 0,0-1 1 0 0,1 1-1 0 0,-1-1 1 0 0,0 1-1 0 0,0 0 1 0 0,0 0-1 0 0,1 0 0 0 0,-1 1 1 0 0,0-1-1 0 0,0 1 1 0 0,0 0-1 0 0,0 0 0 0 0,0 0 1 0 0,0 0-1 0 0,0 0 1 0 0,0 1-1 0 0,0-1 0 0 0,-1 1 1 0 0,1 0-1 0 0,0 0 1 0 0,-1 0-1 0 0,1 0 0 0 0,2 4 1 0 0,2 2 27 0 0,0 0 0 0 0,-1 0 0 0 0,0 1-1 0 0,-1 0 1 0 0,0 0 0 0 0,-1 1 0 0 0,1 0 0 0 0,-2-1 0 0 0,1 1 0 0 0,-2 0 0 0 0,1 1 0 0 0,-1-1-1 0 0,1 20 1 0 0,-2 0 39 0 0,0 1-1 0 0,-3 0 0 0 0,-6 44 1 0 0,-10 15 52 0 0,16-81-117 0 0,-1 1 0 0 0,0-1 1 0 0,-1 0-1 0 0,1 0 0 0 0,-2-1 1 0 0,0 1-1 0 0,-7 10 0 0 0,11-18-61 0 0,1 0 0 0 0,-1 0-1 0 0,0-1 1 0 0,1 1 0 0 0,-1 0 0 0 0,0 0-1 0 0,0-1 1 0 0,0 1 0 0 0,0 0 0 0 0,0-1-1 0 0,0 1 1 0 0,0-1 0 0 0,0 1 0 0 0,0-1-1 0 0,-1 1 1 0 0,2-2 14 0 0,0 1-1 0 0,1-1 0 0 0,-1 1 0 0 0,0-1 1 0 0,1 1-1 0 0,-1-1 0 0 0,1 1 1 0 0,-1-1-1 0 0,1 1 0 0 0,-1 0 1 0 0,0-1-1 0 0,1 1 0 0 0,0 0 1 0 0,-1-1-1 0 0,1 1 0 0 0,-1 0 0 0 0,1 0 1 0 0,-1-1-1 0 0,1 1 0 0 0,-1 0 1 0 0,1 0-1 0 0,0 0 0 0 0,-1 0 1 0 0,1 0-1 0 0,0 0 0 0 0,5-2-8 0 0,-1 1-1 0 0,0 0 1 0 0,1 0 0 0 0,-1 0-1 0 0,1 1 1 0 0,0 0-1 0 0,-1 0 1 0 0,1 0 0 0 0,-1 1-1 0 0,1 0 1 0 0,-1 0 0 0 0,0 0-1 0 0,1 1 1 0 0,-1-1-1 0 0,0 1 1 0 0,0 1 0 0 0,0-1-1 0 0,0 1 1 0 0,8 5-1 0 0,5 6 187 0 0,-1 0 0 0 0,-1 1 0 0 0,25 29 0 0 0,-7-7 384 0 0,-18-21-775 0 0,-6-5 804 0 0,1 0-1 0 0,20 14 0 0 0,-1-9-1814 0 0,-25-14 390 0 0,-1-1-1 0 0,0 0 1 0 0,1 0-1 0 0,0-1 1 0 0,8 1 0 0 0,-5-1-5206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4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11055 0 0,'-1'3'383'0'0,"0"0"0"0"0,0 0-1 0 0,1 0 1 0 0,-1 0 0 0 0,1 1 0 0 0,0-1-1 0 0,0 0 1 0 0,0 0 0 0 0,0 1 0 0 0,0-1-1 0 0,2 6 1 0 0,-1 1 52 0 0,2 23 126 0 0,1 0 1 0 0,2 0-1 0 0,1-1 0 0 0,1 0 0 0 0,2-1 0 0 0,1 1 0 0 0,24 43 1 0 0,-33-70-652 0 0,0-1 1 0 0,0-1 0 0 0,0 1-1 0 0,1 0 1 0 0,-1 0 0 0 0,1-1-1 0 0,0 0 1 0 0,0 1 0 0 0,1-1-1 0 0,-1 0 1 0 0,8 4 0 0 0,-2-2-1101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5527 0 0,'-1'1'488'0'0,"0"1"-392"0"0,2 1-96 0 0,-1-2 0 0 0,0 0 1120 0 0,0 2 192 0 0,0 3 48 0 0,-1 2 8 0 0,-1 1-1176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7:54:2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1292 1222 2303 0 0,'-31'8'2015'0'0,"0"-1"-1"0"0,-1-2 1 0 0,-47 2-1 0 0,22-2-1941 0 0,1 0 612 0 0,-1-3-1 0 0,1-1 1 0 0,0-4 0 0 0,-86-14 0 0 0,97 8-479 0 0,0-2 1 0 0,1-2-1 0 0,0-2 1 0 0,1-2-1 0 0,1-1 1 0 0,-40-26-1 0 0,45 23-113 0 0,1-2-1 0 0,1-1 1 0 0,2-2-1 0 0,-49-47 1 0 0,68 58-38 0 0,2 0 0 0 0,0 0 1 0 0,0-1-1 0 0,1 0 0 0 0,1-1 0 0 0,1-1 1 0 0,1 1-1 0 0,0-1 0 0 0,1-1 1 0 0,1 1-1 0 0,1-1 0 0 0,-4-23 1 0 0,7 26 47 0 0,1 1 1 0 0,0 0-1 0 0,1 0 1 0 0,1 0-1 0 0,0 0 0 0 0,1 0 1 0 0,5-21-1 0 0,1 11 57 0 0,0 1 0 0 0,2 0 0 0 0,19-34-1 0 0,-11 25-136 0 0,2 0 0 0 0,2 1 0 0 0,0 2 0 0 0,2 0 0 0 0,2 2-1 0 0,52-47 1 0 0,-56 57-13 0 0,1 1-1 0 0,1 1 1 0 0,0 1 0 0 0,2 1-1 0 0,-1 1 1 0 0,2 1-1 0 0,-1 1 1 0 0,2 2 0 0 0,48-11-1 0 0,-21 11-58 0 0,1 1-1 0 0,0 4 1 0 0,0 1-1 0 0,0 3 0 0 0,103 14 1 0 0,-69-2-133 0 0,-32-4 4 0 0,89 21 0 0 0,-131-25 148 0 0,0 2 0 0 0,0-1-1 0 0,0 2 1 0 0,-1 0 0 0 0,0 1 0 0 0,0 1 0 0 0,-1 0-1 0 0,0 1 1 0 0,24 22 0 0 0,-29-21 5 0 0,0-1 0 0 0,-1 2 0 0 0,0-1 0 0 0,-1 1 0 0 0,-1 0 0 0 0,0 0 0 0 0,0 1 0 0 0,-1-1 0 0 0,4 20-1 0 0,-5-16 136 0 0,0 1 0 0 0,-2-1 0 0 0,0 0 0 0 0,0 1 0 0 0,-2-1 0 0 0,0 1 0 0 0,-4 23 0 0 0,-2-16 119 0 0,-1 1-1 0 0,-1-1 0 0 0,-2-1 1 0 0,0 1-1 0 0,-17 26 0 0 0,13-23-180 0 0,-7 9-128 0 0,-1 0 1 0 0,-2-1 0 0 0,-1-1 0 0 0,-2-1 0 0 0,-1-2 0 0 0,-2-1 0 0 0,-1-1 0 0 0,-1-2 0 0 0,-1-1-1 0 0,-1-1 1 0 0,-64 33 0 0 0,-257 154-287 0 0,276-156-1618 0 0,43-29-3762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5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12031 0 0,'-1'14'536'0'0,"-1"-7"104"0"0,1 0-512 0 0,1-1-128 0 0,0-4 0 0 0,0 1 0 0 0,0 1 456 0 0,-1 4 64 0 0,-1 3 16 0 0,1 3 0 0 0,-1 0-424 0 0,2-2-112 0 0,2-2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63 7367 0 0,'-1'0'214'0'0,"0"0"0"0"0,0-1 0 0 0,0 1 0 0 0,0 0 0 0 0,0 0 0 0 0,0 0-1 0 0,0 1 1 0 0,0-1 0 0 0,0 0 0 0 0,0 0 0 0 0,0 1 0 0 0,0-1 0 0 0,0 0 0 0 0,0 1-1 0 0,0-1 1 0 0,0 1 0 0 0,0-1 0 0 0,0 1 0 0 0,0-1 0 0 0,0 1 0 0 0,0 0-1 0 0,1 0 1 0 0,-1-1 0 0 0,0 1 0 0 0,1 0 0 0 0,-1 0 0 0 0,0 0 0 0 0,1 0 0 0 0,-1 0-1 0 0,1 0 1 0 0,-1 0 0 0 0,0 1 0 0 0,-2 4 88 0 0,1-1 0 0 0,-1 1-1 0 0,1 0 1 0 0,-2 8 0 0 0,1 2-86 0 0,1 0-1 0 0,1 0 1 0 0,1 0 0 0 0,0 0 0 0 0,1 0-1 0 0,4 22 1 0 0,26 95 149 0 0,-22-98-231 0 0,-3-12-57 0 0,20 66 302 0 0,-22-78-266 0 0,0 0 0 0 0,1 0 1 0 0,0-1-1 0 0,1 0 1 0 0,11 16-1 0 0,-15-24-88 0 0,-1 0-1 0 0,1-1 1 0 0,-1 1-1 0 0,1 0 0 0 0,0-1 1 0 0,-1 1-1 0 0,1-1 1 0 0,0 0-1 0 0,0 1 1 0 0,0-1-1 0 0,0 0 0 0 0,0 0 1 0 0,0 0-1 0 0,1-1 1 0 0,-1 1-1 0 0,0 0 1 0 0,0-1-1 0 0,1 1 0 0 0,-1-1 1 0 0,3 0-1 0 0,-2 0 12 0 0,0-1-1 0 0,0 1 0 0 0,1-1 1 0 0,-1 0-1 0 0,0 0 0 0 0,0 0 1 0 0,0-1-1 0 0,0 1 0 0 0,-1-1 1 0 0,1 0-1 0 0,0 1 1 0 0,4-5-1 0 0,0-1 26 0 0,-1 1 1 0 0,0-1-1 0 0,0 0 0 0 0,0 0 1 0 0,-1-1-1 0 0,0 1 1 0 0,-1-1-1 0 0,1-1 0 0 0,3-10 1 0 0,-2-3-15 0 0,-1 0-1 0 0,0 0 1 0 0,-2 0 0 0 0,-1 0 0 0 0,0-35-1 0 0,-15-116 22 0 0,4 87-59 0 0,7-16-241 0 0,19 120 27 0 0,-14-10 181 0 0,0-1 0 0 0,-1 1 0 0 0,0 0 0 0 0,0-1 1 0 0,-1 1-1 0 0,0 0 0 0 0,-1 0 0 0 0,0 9 0 0 0,2 13-4 0 0,26 174 28 0 0,-21-173 0 0 0,0 0 0 0 0,3 0 0 0 0,0 0 0 0 0,21 39 0 0 0,-29-66-25 0 0,1 0 0 0 0,0 0-1 0 0,0 0 1 0 0,0 0 0 0 0,0 0 0 0 0,0-1 0 0 0,1 1-1 0 0,0-1 1 0 0,-1 0 0 0 0,1 0 0 0 0,1-1-1 0 0,-1 1 1 0 0,6 2 0 0 0,-8-4-6 0 0,0 0-1 0 0,0-1 1 0 0,0 1 0 0 0,0 0-1 0 0,1-1 1 0 0,-1 0 0 0 0,0 1-1 0 0,0-1 1 0 0,0 0 0 0 0,0 0-1 0 0,0 0 1 0 0,1-1 0 0 0,-1 1-1 0 0,0 0 1 0 0,0-1 0 0 0,0 0 0 0 0,0 1-1 0 0,0-1 1 0 0,0 0 0 0 0,0 0-1 0 0,0 0 1 0 0,-1 0 0 0 0,1 0-1 0 0,0 0 1 0 0,0-1 0 0 0,-1 1-1 0 0,1-1 1 0 0,-1 1 0 0 0,1-1-1 0 0,-1 0 1 0 0,0 1 0 0 0,2-4 0 0 0,3-6-1399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6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 13015 0 0,'0'0'48'0'0,"0"0"-1"0"0,0 0 1 0 0,0 1-1 0 0,0-1 1 0 0,0 0-1 0 0,0 0 1 0 0,0 0-1 0 0,0 0 1 0 0,0 0-1 0 0,0 0 1 0 0,0 0 0 0 0,0 0-1 0 0,-1 0 1 0 0,1 0-1 0 0,0 0 1 0 0,0 0-1 0 0,0 0 1 0 0,0 0-1 0 0,0 0 1 0 0,0 1-1 0 0,0-1 1 0 0,0 0-1 0 0,0 0 1 0 0,-1 0-1 0 0,1 0 1 0 0,0 0-1 0 0,0 0 1 0 0,0 0-1 0 0,0 0 1 0 0,0 0-1 0 0,0 0 1 0 0,0-1-1 0 0,0 1 1 0 0,-1 0-1 0 0,1 0 1 0 0,0 0-1 0 0,0 0 1 0 0,0 0-1 0 0,0 0 1 0 0,0 0 0 0 0,0 0-1 0 0,0 0 1 0 0,0 0-1 0 0,0 0 1 0 0,0 0-1 0 0,0 0 1 0 0,-1 0-1 0 0,1 0 1 0 0,0-1-1 0 0,0 1 1 0 0,0 0-1 0 0,0 0 1 0 0,0 0-1 0 0,0 0 1 0 0,0 0-1 0 0,0 0 1 0 0,0 0-1 0 0,0 0 1 0 0,0 0-1 0 0,0-1 1 0 0,0 1-1 0 0,0 0 1 0 0,0 0-1 0 0,0 0 1 0 0,0 0-1 0 0,0 0 1 0 0,0 0-1 0 0,0 0 1 0 0,-2 12 1611 0 0,3 16-778 0 0,11 61-496 0 0,24 88 0 0 0,0-3-54 0 0,-45-225-663 0 0,-1-76 0 0 0,11 83 236 0 0,2-1 0 0 0,11-48 0 0 0,-14 91 96 0 0,1-1 0 0 0,-1 0 0 0 0,1 0 0 0 0,0 1 0 0 0,0-1 0 0 0,0 0 0 0 0,0 1 0 0 0,1-1 0 0 0,-1 1 0 0 0,3-3 0 0 0,-4 4 0 0 0,0 1 0 0 0,1 0 0 0 0,-1-1 0 0 0,1 1 0 0 0,-1 0 0 0 0,0-1 0 0 0,1 1 0 0 0,-1 0 0 0 0,1 0 0 0 0,-1 0 0 0 0,0-1 0 0 0,1 1 0 0 0,-1 0 0 0 0,1 0 0 0 0,-1 0 0 0 0,1 0 0 0 0,-1 0 0 0 0,1 0 0 0 0,-1 0 0 0 0,1 0 0 0 0,-1 0 0 0 0,1 0 0 0 0,0 0 0 0 0,0 1 0 0 0,0-1 0 0 0,0 1 0 0 0,0-1 0 0 0,0 1 0 0 0,0 0 0 0 0,0 0 0 0 0,0-1 0 0 0,0 1 0 0 0,0 0 0 0 0,0 0 0 0 0,-1 0 0 0 0,1 0 0 0 0,1 2 0 0 0,5 12 28 0 0,0 0 0 0 0,0 0 0 0 0,-2 0 0 0 0,0 1 0 0 0,0 0 0 0 0,2 23-1 0 0,-2-12 59 0 0,10 28-1 0 0,-12-47-174 0 0,-3-4-31 0 0,1-1 0 0 0,0 1 0 0 0,0-1 0 0 0,1 1 1 0 0,-1-1-1 0 0,0 0 0 0 0,1 0 0 0 0,0 1 0 0 0,0-1 1 0 0,0 0-1 0 0,5 5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11055 0 0,'0'-6'984'0'0,"0"4"-792"0"0,0 0-192 0 0,0 4 792 0 0,0-4 112 0 0,0 1 24 0 0,0-2 8 0 0,0 0-776 0 0,1 1-160 0 0,-1-1 0 0 0</inkml:trace>
  <inkml:trace contextRef="#ctx0" brushRef="#br0" timeOffset="1">112 171 5063 0 0,'9'93'3044'0'0,"7"60"5376"0"0,2-53-7813 0 0,-15-89-476 0 0,0-1 0 0 0,8 20-1 0 0,-10-28-194 0 0,-1 0-1 0 0,1 0 1 0 0,0 0-1 0 0,1 0 1 0 0,-1 0-1 0 0,0 0 1 0 0,0 0-1 0 0,1 0 1 0 0,-1-1-1 0 0,1 1 1 0 0,0 0-1 0 0,-1-1 0 0 0,1 0 1 0 0,0 1-1 0 0,0-1 1 0 0,0 0-1 0 0,0 0 1 0 0,0 0-1 0 0,0 0 1 0 0,3 1-1 0 0,1-2-1299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7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214 143 5983 0 0,'-2'-13'1617'0'0,"-1"1"-1"0"0,0 0 1 0 0,0-1-1 0 0,-1 1 1 0 0,-6-12-1 0 0,8 20-1408 0 0,1 0-1 0 0,-1 1 1 0 0,0 0-1 0 0,0-1 1 0 0,0 1-1 0 0,0 0 1 0 0,-1 0-1 0 0,1 0 1 0 0,-1 0 0 0 0,0 0-1 0 0,0 1 1 0 0,0-1-1 0 0,0 1 1 0 0,0 0-1 0 0,0 0 1 0 0,-1 0-1 0 0,1 0 1 0 0,-1 1-1 0 0,1-1 1 0 0,-8-1 0 0 0,8 3-166 0 0,0 0 0 0 0,0 1 0 0 0,0-1 1 0 0,-1 0-1 0 0,1 1 0 0 0,0 0 1 0 0,0 0-1 0 0,0 0 0 0 0,0 0 1 0 0,0 1-1 0 0,1-1 0 0 0,-1 1 1 0 0,0-1-1 0 0,1 1 0 0 0,-1 0 1 0 0,1 0-1 0 0,-1 0 0 0 0,1 0 1 0 0,0 1-1 0 0,0-1 0 0 0,0 1 0 0 0,0-1 1 0 0,-2 4-1 0 0,-3 5-18 0 0,1 1 0 0 0,0 0 0 0 0,0 0-1 0 0,-4 15 1 0 0,4-9-30 0 0,1 1-1 0 0,1-1 1 0 0,0 1 0 0 0,2 1-1 0 0,0-1 1 0 0,1 26 0 0 0,1-34 4 0 0,1 1-1 0 0,0-1 1 0 0,1 0 0 0 0,0 0 0 0 0,1 0 0 0 0,0 0 0 0 0,1 0 0 0 0,0 0 0 0 0,1-1 0 0 0,0 0-1 0 0,0 0 1 0 0,9 11 0 0 0,-13-19 3 0 0,0 0-1 0 0,1 0 1 0 0,0-1-1 0 0,-1 1 1 0 0,1 0 0 0 0,0-1-1 0 0,0 1 1 0 0,0-1-1 0 0,0 0 1 0 0,0 1-1 0 0,0-1 1 0 0,0 0-1 0 0,0 0 1 0 0,0 0 0 0 0,1-1-1 0 0,-1 1 1 0 0,0 0-1 0 0,1-1 1 0 0,-1 0-1 0 0,1 0 1 0 0,-1 1-1 0 0,0-1 1 0 0,4-1 0 0 0,-1 0 17 0 0,1 0 1 0 0,-1-1 0 0 0,0 0-1 0 0,1 0 1 0 0,-1-1 0 0 0,0 1-1 0 0,0-1 1 0 0,7-5 0 0 0,-8 5-14 0 0,0 0 0 0 0,0 0 0 0 0,0 1 0 0 0,1 0 0 0 0,-1 0 0 0 0,1 0 0 0 0,-1 1 0 0 0,1 0 0 0 0,0-1 0 0 0,7 1 0 0 0,-10 1-18 0 0,0 0 1 0 0,0 0 0 0 0,0 0 0 0 0,0 0 0 0 0,1 1 0 0 0,-1-1-1 0 0,0 1 1 0 0,0-1 0 0 0,0 1 0 0 0,0 0 0 0 0,0 0 0 0 0,0 0-1 0 0,0 0 1 0 0,0 0 0 0 0,0 1 0 0 0,-1-1 0 0 0,1 0 0 0 0,0 1-1 0 0,-1 0 1 0 0,1-1 0 0 0,-1 1 0 0 0,0 0 0 0 0,1-1 0 0 0,-1 1-1 0 0,1 3 1 0 0,3 5-8 0 0,-1 1 1 0 0,0-1-1 0 0,0 1 0 0 0,-1 0 0 0 0,-1 1 0 0 0,0-1 0 0 0,0 0 1 0 0,-1 1-1 0 0,-1-1 0 0 0,-1 20 0 0 0,-1-12-10 0 0,0 0 0 0 0,-1-1-1 0 0,-1 0 1 0 0,-1 1 0 0 0,-12 30-1 0 0,13-42 13 0 0,1 0 1 0 0,-1 0-1 0 0,-1 0 0 0 0,1 0 1 0 0,-1-1-1 0 0,-10 11 0 0 0,14-16 0 0 0,-1 1 0 0 0,1 0 0 0 0,-1-1 0 0 0,0 0 0 0 0,1 1 0 0 0,-1-1 0 0 0,0 0 0 0 0,0 0 0 0 0,0 0 0 0 0,0 0 0 0 0,0 0 0 0 0,0 0 0 0 0,0 0 0 0 0,0-1 0 0 0,-1 1 0 0 0,1-1 0 0 0,0 0 0 0 0,0 0 0 0 0,0 1 0 0 0,-1-1 0 0 0,1-1 0 0 0,0 1 0 0 0,0 0 0 0 0,0 0 0 0 0,-1-1 0 0 0,1 0 0 0 0,0 1 0 0 0,0-1 0 0 0,-3-1 0 0 0,-2-5-1323 0 0,1-3-414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2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11919 0 0,'1'14'553'0'0,"1"0"0"0"0,1 0 1 0 0,0 0-1 0 0,1 0 0 0 0,1-1 0 0 0,7 17 0 0 0,7 24-11 0 0,42 196 1008 0 0,-61-249-1540 0 0,0-1-1 0 0,0 0 1 0 0,0 0 0 0 0,0 1-1 0 0,1-1 1 0 0,-1 0 0 0 0,0 1-1 0 0,0-1 1 0 0,0 0-1 0 0,0 1 1 0 0,0-1 0 0 0,0 0-1 0 0,0 0 1 0 0,0 1 0 0 0,0-1-1 0 0,0 0 1 0 0,0 1 0 0 0,0-1-1 0 0,0 0 1 0 0,0 1-1 0 0,0-1 1 0 0,0 0 0 0 0,0 1-1 0 0,-1-1 1 0 0,1 0 0 0 0,0 0-1 0 0,0 1 1 0 0,0-1-1 0 0,0 0 1 0 0,-1 1 0 0 0,1-1-1 0 0,-8-7 277 0 0,-6-17 350 0 0,11 14-490 0 0,0-1 1 0 0,1 1-1 0 0,1 0 1 0 0,-1-1 0 0 0,2 1-1 0 0,0-1 1 0 0,0 1-1 0 0,0-1 1 0 0,4-16 0 0 0,4-10-45 0 0,15-46 1 0 0,-18 67-77 0 0,-2 4-16 0 0,1 1-1 0 0,1 0 1 0 0,0 0 0 0 0,0 0-1 0 0,1 1 1 0 0,0-1 0 0 0,1 1 0 0 0,0 1-1 0 0,1-1 1 0 0,0 1 0 0 0,15-13-1 0 0,-14 16-545 0 0,-1-1 0 0 0,1 2-1 0 0,1-1 1 0 0,16-7 0 0 0,-15 9-6078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1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76 919 0 0,'0'-3'651'0'0,"0"0"0"0"0,0 0-1 0 0,-1-1 1 0 0,1 1-1 0 0,-1 0 1 0 0,0 0-1 0 0,0 0 1 0 0,0 0-1 0 0,0 0 1 0 0,-1 0-1 0 0,1 0 1 0 0,-1 0-1 0 0,0 1 1 0 0,0-1-1 0 0,0 0 1 0 0,0 1-1 0 0,0 0 1 0 0,-5-5-1 0 0,4 5-494 0 0,0 0-1 0 0,1 0 0 0 0,-1 1 0 0 0,0-1 0 0 0,0 1 0 0 0,-1-1 0 0 0,1 1 1 0 0,0 0-1 0 0,0 0 0 0 0,-1 1 0 0 0,1-1 0 0 0,0 1 0 0 0,-1-1 0 0 0,1 1 0 0 0,-1 0 1 0 0,1 0-1 0 0,0 1 0 0 0,-1-1 0 0 0,1 1 0 0 0,0-1 0 0 0,-1 1 0 0 0,1 0 1 0 0,0 0-1 0 0,0 1 0 0 0,0-1 0 0 0,0 1 0 0 0,-4 2 0 0 0,-10 9-20 0 0,1 2 1 0 0,0 0-1 0 0,1 1 0 0 0,-17 24 0 0 0,20-24-126 0 0,1 1-1 0 0,1 1 1 0 0,0-1-1 0 0,1 2 1 0 0,1-1 0 0 0,-7 27-1 0 0,7-16-4 0 0,1-1 0 0 0,1 1 0 0 0,-2 51 0 0 0,7-70-13 0 0,1 0-1 0 0,1 1 0 0 0,0-1 0 0 0,0 1 1 0 0,1-1-1 0 0,4 15 0 0 0,-5-23 8 0 0,-1 0 1 0 0,1 0-1 0 0,0 0 0 0 0,-1 0 1 0 0,1 0-1 0 0,0 0 0 0 0,0 0 0 0 0,0-1 1 0 0,1 1-1 0 0,-1 0 0 0 0,0-1 0 0 0,1 1 1 0 0,-1-1-1 0 0,1 1 0 0 0,-1-1 0 0 0,1 0 1 0 0,0 0-1 0 0,0 1 0 0 0,-1-1 0 0 0,1 0 1 0 0,0-1-1 0 0,0 1 0 0 0,0 0 0 0 0,0 0 1 0 0,0-1-1 0 0,0 0 0 0 0,0 1 0 0 0,0-1 1 0 0,0 0-1 0 0,0 0 0 0 0,0 0 0 0 0,0 0 1 0 0,1 0-1 0 0,-1 0 0 0 0,0-1 0 0 0,0 1 1 0 0,0-1-1 0 0,3 0 0 0 0,5-3 11 0 0,0-1 0 0 0,0 0 0 0 0,-1 0 0 0 0,0-1-1 0 0,0 0 1 0 0,0-1 0 0 0,0 0 0 0 0,-1 0 0 0 0,0 0 0 0 0,12-17 0 0 0,-4 3 25 0 0,0-2 0 0 0,-1 0 1 0 0,13-29-1 0 0,-21 34-3 0 0,0-1 0 0 0,-1 0 0 0 0,6-32 0 0 0,-5 23-22 0 0,-7 26-9 0 0,1 1 0 0 0,-1-1 0 0 0,1 1 0 0 0,-1-1 0 0 0,0 0 0 0 0,0 1 0 0 0,1-1 0 0 0,-1 1 0 0 0,0-1 0 0 0,0 0 0 0 0,0 1 0 0 0,-1-1 0 0 0,1 0 0 0 0,0 1 0 0 0,0-1 0 0 0,-1 1 0 0 0,0-3 0 0 0,-2 27 0 0 0,5 0-31 0 0,2 0 0 0 0,0 0-1 0 0,2 0 1 0 0,0 0 0 0 0,19 41-1 0 0,-24-61 9 0 0,0 0 0 0 0,1-1 0 0 0,0 1 0 0 0,0-1-1 0 0,-1 1 1 0 0,1-1 0 0 0,1 0 0 0 0,-1 0 0 0 0,0 0 0 0 0,1 0-1 0 0,-1 0 1 0 0,4 2 0 0 0,-5-3-80 0 0,1-1 0 0 0,-1 1 0 0 0,1-1 0 0 0,-1 1 0 0 0,0-1 0 0 0,1 1 0 0 0,-1-1 0 0 0,1 0-1 0 0,-1 0 1 0 0,1 0 0 0 0,-1 1 0 0 0,1-2 0 0 0,-1 1 0 0 0,1 0 0 0 0,-1 0 0 0 0,1 0 0 0 0,-1-1 0 0 0,1 1 0 0 0,-1-1 0 0 0,1 1 0 0 0,-1-1 0 0 0,0 1 0 0 0,1-1-1 0 0,-1 0 1 0 0,0 0 0 0 0,2-1 0 0 0,5-6-1425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2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10999 0 0,'12'57'3686'0'0,"1"52"-2056"0"0,10 53-380 0 0,-22-156-1242 0 0,-1-4-3 0 0,1 1 1 0 0,-1-1-1 0 0,1 1 1 0 0,-1-1 0 0 0,1 0-1 0 0,0 1 1 0 0,0-1-1 0 0,0 0 1 0 0,0 0-1 0 0,0 0 1 0 0,3 4-1 0 0,-4-6-3 0 0,1 0 0 0 0,-1 0-1 0 0,0 0 1 0 0,0 0 0 0 0,1 0-1 0 0,-1 0 1 0 0,0 0 0 0 0,0 0-1 0 0,1 0 1 0 0,-1 0 0 0 0,0-1 0 0 0,0 1-1 0 0,0 0 1 0 0,1 0 0 0 0,-1 0-1 0 0,0 0 1 0 0,0 0 0 0 0,0-1-1 0 0,0 1 1 0 0,1 0 0 0 0,-1 0-1 0 0,0 0 1 0 0,0 0 0 0 0,0-1 0 0 0,0 1-1 0 0,0 0 1 0 0,0 0 0 0 0,0-1-1 0 0,1 1 1 0 0,-1 0 0 0 0,0 0-1 0 0,0 0 1 0 0,0-1 0 0 0,0 1-1 0 0,0 0 1 0 0,0 0 0 0 0,0-1 0 0 0,0 1-1 0 0,0 0 1 0 0,0 0 0 0 0,0-1-1 0 0,0 1 1 0 0,-1 0 0 0 0,1 0-1 0 0,1-17 65 0 0,-1 15-64 0 0,3-54 227 0 0,-3 23-183 0 0,1 0-1 0 0,3 0 1 0 0,0 0 0 0 0,2 0 0 0 0,13-41 0 0 0,-18 72-50 0 0,0 0 0 0 0,-1 0 0 0 0,1 0 0 0 0,0 1 0 0 0,0-1 0 0 0,0 0 0 0 0,0 1 0 0 0,0-1 0 0 0,1 0 0 0 0,-1 1 0 0 0,0 0 0 0 0,1-1 0 0 0,-1 1 0 0 0,1 0 0 0 0,2-2 0 0 0,-3 3 2 0 0,-1 0 1 0 0,1 0-1 0 0,-1-1 0 0 0,1 1 0 0 0,-1 0 1 0 0,1 0-1 0 0,-1 0 0 0 0,1 0 0 0 0,-1 0 1 0 0,1 0-1 0 0,-1 0 0 0 0,1 0 0 0 0,-1 0 1 0 0,0 1-1 0 0,1-1 0 0 0,-1 0 0 0 0,1 0 1 0 0,-1 0-1 0 0,1 0 0 0 0,-1 1 0 0 0,1-1 1 0 0,-1 0-1 0 0,0 1 0 0 0,1-1 0 0 0,0 2 0 0 0,0-1 1 0 0,0 0-1 0 0,0 1 0 0 0,0-1 0 0 0,0 1 0 0 0,0-1 0 0 0,0 1 1 0 0,-1 0-1 0 0,1-1 0 0 0,0 4 0 0 0,8 40 3 0 0,7 76 0 0 0,-12-82 9 0 0,-4-38-5 0 0,-1 0 0 0 0,1 0 0 0 0,0 0-1 0 0,1 0 1 0 0,-1 0 0 0 0,0 0 0 0 0,0 0 0 0 0,0 0 0 0 0,0 0-1 0 0,1 0 1 0 0,-1 0 0 0 0,1 0 0 0 0,-1 0 0 0 0,1 0-1 0 0,-1 0 1 0 0,1-1 0 0 0,0 2 0 0 0,0-2-2 0 0,-1 0 1 0 0,1 0 0 0 0,-1-1-1 0 0,1 1 1 0 0,-1-1 0 0 0,1 1-1 0 0,-1-1 1 0 0,0 1 0 0 0,1 0-1 0 0,-1-1 1 0 0,1 1-1 0 0,-1-1 1 0 0,0 0 0 0 0,0 1-1 0 0,1-1 1 0 0,-1 1 0 0 0,0-1-1 0 0,0 1 1 0 0,1-2-1 0 0,9-39 54 0 0,-2 5 15 0 0,-1-1-268 0 0,15-45-1 0 0,-19 72 117 0 0,1 1-1 0 0,0 0 1 0 0,0 0-1 0 0,1 0 0 0 0,0 1 1 0 0,0 0-1 0 0,1 0 1 0 0,0 0-1 0 0,14-13 1 0 0,-19 19 73 0 0,1 1 0 0 0,-1-1 1 0 0,1 1-1 0 0,-1 0 0 0 0,1 0 1 0 0,0 0-1 0 0,-1 0 0 0 0,1 0 0 0 0,0 0 1 0 0,0 0-1 0 0,0 1 0 0 0,0-1 1 0 0,0 1-1 0 0,0-1 0 0 0,0 1 1 0 0,-1 0-1 0 0,1 0 0 0 0,0-1 1 0 0,0 1-1 0 0,0 1 0 0 0,4-1 1 0 0,-4 1 6 0 0,1 1 0 0 0,-1-1 0 0 0,0 0 1 0 0,0 0-1 0 0,0 1 0 0 0,0-1 1 0 0,0 1-1 0 0,0 0 0 0 0,0 0 0 0 0,-1-1 1 0 0,1 1-1 0 0,-1 0 0 0 0,1 0 0 0 0,-1 1 1 0 0,1 1-1 0 0,3 7 73 0 0,0 0 0 0 0,-1 0 0 0 0,-1 0 0 0 0,1 0 0 0 0,-2 1 0 0 0,2 13 0 0 0,-1 7 186 0 0,-2-14-130 0 0,1 1 1 0 0,1-1-1 0 0,0 0 1 0 0,2 0-1 0 0,0 0 0 0 0,8 19 1 0 0,-10-32-182 0 0,5 13-5120 0 0,-4-7-671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 3679 0 0,'2'-6'-464'0'0,"3"-4"3336"0"0,-5 10-2706 0 0,1 1-1 0 0,-1-1 1 0 0,1 0-1 0 0,0 0 0 0 0,-1 1 1 0 0,1-1-1 0 0,-1 0 1 0 0,1 1-1 0 0,-1-1 1 0 0,1 0-1 0 0,-1 1 1 0 0,1-1-1 0 0,-1 1 1 0 0,0-1-1 0 0,1 1 1 0 0,-1-1-1 0 0,1 1 0 0 0,-1-1 1 0 0,0 1-1 0 0,1-1 1 0 0,-1 2-1 0 0,25 37 390 0 0,-2 2 0 0 0,-2 0-1 0 0,-2 2 1 0 0,-2 0 0 0 0,-1 1 0 0 0,13 63-1 0 0,-4 21-198 0 0,9 130 0 0 0,-34-258-356 0 0,3 20 90 0 0,-2 0-1 0 0,0-1 0 0 0,-4 40 0 0 0,3-58-81 0 0,0-1 0 0 0,0 0 0 0 0,0 0-1 0 0,0 1 1 0 0,0-1 0 0 0,0 0 0 0 0,0 1 0 0 0,0-1-1 0 0,0 0 1 0 0,0 0 0 0 0,0 1 0 0 0,0-1-1 0 0,-1 0 1 0 0,1 0 0 0 0,0 1 0 0 0,0-1 0 0 0,0 0-1 0 0,0 0 1 0 0,-1 1 0 0 0,1-1 0 0 0,0 0 0 0 0,0 0-1 0 0,-1 0 1 0 0,1 0 0 0 0,0 1 0 0 0,0-1-1 0 0,-1 0 1 0 0,1 0 0 0 0,0 0 0 0 0,0 0 0 0 0,-1 0-1 0 0,1 0 1 0 0,0 0 0 0 0,-1 0 0 0 0,1 0 0 0 0,-11-6 195 0 0,-9-14 180 0 0,10 3-179 0 0,1 0 1 0 0,0-1 0 0 0,1 0-1 0 0,0 0 1 0 0,-7-33-1 0 0,3 12-10 0 0,-5-14-175 0 0,3-1 0 0 0,2-1 0 0 0,-8-96 0 0 0,17 109-59 0 0,3 0 0 0 0,1 1 1 0 0,2-1-1 0 0,2 1 0 0 0,16-68 1 0 0,-14 86 69 0 0,0 1 0 0 0,2 0 1 0 0,14-28-1 0 0,-17 40-15 0 0,0 0 0 0 0,0 1 1 0 0,1-1-1 0 0,0 2 0 0 0,0-1 0 0 0,1 1 1 0 0,0 0-1 0 0,18-13 0 0 0,-22 18-15 0 0,1 1 0 0 0,-1-1 0 0 0,1 1 0 0 0,0 0 0 0 0,0 0 0 0 0,0 0 0 0 0,0 1 0 0 0,0 0 0 0 0,1 0 0 0 0,-1 0 0 0 0,0 1 0 0 0,0-1 0 0 0,1 1 0 0 0,-1 1 0 0 0,0-1 0 0 0,1 1 0 0 0,-1 0 0 0 0,0 0 0 0 0,0 0 0 0 0,0 1 0 0 0,0-1 0 0 0,0 1 0 0 0,0 1 0 0 0,0-1 0 0 0,-1 1 0 0 0,8 4 0 0 0,-5-2 0 0 0,-1 1 0 0 0,0-1 0 0 0,0 1 0 0 0,0 0 0 0 0,-1 0 0 0 0,1 0 0 0 0,-1 1 0 0 0,-1 0 0 0 0,1 0 0 0 0,-1 0 0 0 0,-1 1 0 0 0,1-1 0 0 0,-1 1 0 0 0,-1 0 0 0 0,1 0 0 0 0,1 11 0 0 0,-3-6 18 0 0,0 0-1 0 0,-1 1 0 0 0,0-1 1 0 0,-1 0-1 0 0,0 0 1 0 0,-1 0-1 0 0,-1 0 1 0 0,0 0-1 0 0,-1 0 0 0 0,-7 17 1 0 0,-6 5 53 0 0,-1-1 0 0 0,-29 40 0 0 0,45-71-70 0 0,-14 21 4 0 0,3-6 23 0 0,-20 38 0 0 0,30-51-27 0 0,1 0 0 0 0,0 0 0 0 0,0 0 0 0 0,1 0 0 0 0,-1 0 0 0 0,1 1 0 0 0,0-1 0 0 0,0 0 0 0 0,1 1-1 0 0,0-1 1 0 0,0 0 0 0 0,0 1 0 0 0,1 5 0 0 0,2-4 2 0 0,0-1 0 0 0,1 0 0 0 0,-1 0 0 0 0,1 0 0 0 0,1 0 0 0 0,-1-1 0 0 0,1 0 0 0 0,-1 1 0 0 0,2-2 0 0 0,8 9 0 0 0,5 4 156 0 0,-18-17-158 0 0,64 61 537 0 0,-58-56-484 0 0,0 0 0 0 0,1 0 0 0 0,-1 0 0 0 0,1-1 0 0 0,0 0-1 0 0,0-1 1 0 0,0 0 0 0 0,10 3 0 0 0,-14-5-252 0 0,-1-1-1 0 0,1 0 0 0 0,0 0 1 0 0,0 0-1 0 0,0 0 0 0 0,-1-1 1 0 0,6 0-1 0 0,7-3-700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3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5063 0 0,'27'-12'9227'0'0,"-21"10"-9020"0"0,-1 1 0 0 0,1 0 0 0 0,0 0 1 0 0,0 0-1 0 0,0 1 0 0 0,0 0 0 0 0,0 0 0 0 0,0 1 1 0 0,0-1-1 0 0,0 1 0 0 0,0 1 0 0 0,0-1 0 0 0,-1 1 0 0 0,1 0 1 0 0,6 3-1 0 0,-9-3-177 0 0,1 0 1 0 0,-1 0-1 0 0,0 0 1 0 0,1 1-1 0 0,-1-1 0 0 0,0 1 1 0 0,0 0-1 0 0,-1 0 1 0 0,1 0-1 0 0,-1 0 1 0 0,1 0-1 0 0,-1 1 0 0 0,0-1 1 0 0,0 1-1 0 0,0-1 1 0 0,-1 1-1 0 0,1 0 1 0 0,-1 0-1 0 0,0-1 0 0 0,0 1 1 0 0,-1 0-1 0 0,1 0 1 0 0,0 5-1 0 0,-1-3 0 0 0,0 0 0 0 0,-1 0 0 0 0,0 1 0 0 0,0-1 0 0 0,0 0-1 0 0,0 0 1 0 0,-1 0 0 0 0,0 0 0 0 0,0 0 0 0 0,-1-1 0 0 0,-4 9 0 0 0,-3 1 21 0 0,-1-1 0 0 0,-19 21 0 0 0,19-23-38 0 0,1-1-1 0 0,0 1 1 0 0,1 1 0 0 0,-9 16 0 0 0,17-28-13 0 0,1-1 0 0 0,0 0 0 0 0,-1 0 1 0 0,1 1-1 0 0,0-1 0 0 0,0 0 0 0 0,-1 1 0 0 0,1-1 0 0 0,0 1 0 0 0,0-1 0 0 0,0 0 0 0 0,0 1 0 0 0,0-1 0 0 0,-1 1 0 0 0,1-1 0 0 0,0 0 0 0 0,0 1 1 0 0,0-1-1 0 0,0 1 0 0 0,0-1 0 0 0,0 1 0 0 0,0-1 0 0 0,0 0 0 0 0,0 1 0 0 0,1-1 0 0 0,-1 1 0 0 0,0-1 0 0 0,0 0 0 0 0,0 1 0 0 0,0-1 1 0 0,1 1-1 0 0,-1-1 0 0 0,0 0 0 0 0,0 1 0 0 0,1-1 0 0 0,-1 0 0 0 0,0 1 0 0 0,0-1 0 0 0,1 0 0 0 0,-1 0 0 0 0,0 1 0 0 0,1-1 0 0 0,-1 0 0 0 0,1 0 1 0 0,-1 0-1 0 0,0 1 0 0 0,1-1 0 0 0,-1 0 0 0 0,1 0 0 0 0,-1 0 0 0 0,0 0 0 0 0,1 0 0 0 0,-1 0 0 0 0,1 0 0 0 0,-1 0 0 0 0,0 0 0 0 0,1 0 1 0 0,-1 0-1 0 0,1 0 0 0 0,25-6 99 0 0,-21 4-104 0 0,0-1 0 0 0,0 0-1 0 0,-1-1 1 0 0,1 1 0 0 0,-1-1 0 0 0,0 0-1 0 0,0 0 1 0 0,4-5 0 0 0,15-23-5320 0 0,-9 11-543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7:55:1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545 226 8287 0 0,'-7'1'556'0'0,"0"1"0"0"0,0 0 0 0 0,0 0-1 0 0,0 1 1 0 0,0 0 0 0 0,0 0 0 0 0,1 0-1 0 0,-12 9 1 0 0,-4 5 608 0 0,-21 20 0 0 0,8-7-1456 0 0,3-2 268 0 0,0 0 0 0 0,3 2 0 0 0,0 1 0 0 0,2 1 1 0 0,1 2-1 0 0,-26 43 0 0 0,40-55 106 0 0,0 1 0 0 0,1 0 0 0 0,1 0 0 0 0,2 1 1 0 0,0 0-1 0 0,1 0 0 0 0,2 1 0 0 0,0 0 0 0 0,2 0 0 0 0,1 1 0 0 0,1 40 0 0 0,3-50 67 0 0,0 0 0 0 0,1-1 0 0 0,1 1 0 0 0,0-1-1 0 0,1 0 1 0 0,1 0 0 0 0,0-1 0 0 0,1 0 0 0 0,1 0-1 0 0,0 0 1 0 0,1-1 0 0 0,0 0 0 0 0,1-1 0 0 0,0 0 0 0 0,1 0-1 0 0,1-1 1 0 0,13 10 0 0 0,8 4-402 0 0,1-2 0 0 0,1-1 0 0 0,2-2-1 0 0,-1-1 1 0 0,55 18 0 0 0,-76-31 306 0 0,320 116 1016 0 0,-249-96-1254 0 0,176 30 0 0 0,362-10 601 0 0,-511-44-416 0 0,235-4 0 0 0,-48-22 155 0 0,185-9 138 0 0,-341 27-293 0 0,273 0 0 0 0,123 25 11 0 0,-458-19 54 0 0,86-12 1 0 0,81-23 154 0 0,-207 27-145 0 0,0-2 1 0 0,-1-2 0 0 0,0-2 0 0 0,-1-2 0 0 0,-1-1 0 0 0,0-2 0 0 0,-1-2-1 0 0,-2-1 1 0 0,51-40 0 0 0,-76 54-76 0 0,-1-1 1 0 0,0-1-1 0 0,-1 1 0 0 0,0-2 0 0 0,0 1 1 0 0,-1-1-1 0 0,12-23 0 0 0,-16 26 28 0 0,0-1-1 0 0,0 0 1 0 0,-1 0 0 0 0,-1-1-1 0 0,1 1 1 0 0,-2 0-1 0 0,1-1 1 0 0,-1 0 0 0 0,-1 1-1 0 0,1-1 1 0 0,-3-18 0 0 0,-45-221 1338 0 0,39 216-1318 0 0,-1 0 0 0 0,-1 1 0 0 0,-2 0 1 0 0,-29-54-1 0 0,33 73-31 0 0,0-1 0 0 0,-1 2 1 0 0,0-1-1 0 0,-1 1 0 0 0,-1 0 0 0 0,0 1 1 0 0,-1 0-1 0 0,1 1 0 0 0,-2 1 1 0 0,0 0-1 0 0,0 0 0 0 0,-22-10 0 0 0,-111-35 246 0 0,-14-6-70 0 0,135 48-188 0 0,-183-80 202 0 0,164 75-99 0 0,-1 2 0 0 0,-84-16 0 0 0,-57 6 101 0 0,-81-15 126 0 0,46 2-257 0 0,175 31-73 0 0,-46-3 99 0 0,-107 2-1 0 0,22 3-6 0 0,-55-4-60 0 0,-58-4 14 0 0,-353 7 285 0 0,461 26-336 0 0,-16 0 0 0 0,47-16 300 0 0,-286 44 0 0 0,199 16 1647 0 0,37-6-3687 0 0,-25-1 1789 0 0,213-53-169 0 0,0 1-1 0 0,0 0 1 0 0,0 1-1 0 0,-23 15 0 0 0,25-13-1115 0 0,0 0-1 0 0,-17 17 0 0 0,9-6-6482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4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11055 0 0,'0'0'984'0'0,"0"1"-792"0"0,0 1-192 0 0,0-1 0 0 0,1 0 560 0 0,-1 2 72 0 0,2 1 8 0 0,-1 3 8 0 0,2 1-456 0 0,1 3-88 0 0,0-1-16 0 0,0-2-4104 0 0,2 1-816 0 0</inkml:trace>
  <inkml:trace contextRef="#ctx0" brushRef="#br0" timeOffset="1">80 133 6911 0 0,'0'3'608'0'0,"0"0"-480"0"0,1-1-128 0 0,-1 2 3008 0 0,2 2-1320 0 0,-1 1 8 0 0,0 1-1128 0 0,1 2-224 0 0,-1-3-48 0 0,2-2-4328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9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35 4607 0 0,'-7'-12'476'0'0,"-6"-11"10329"0"0,22 40-11071 0 0,38 72 395 0 0,-3 2 1 0 0,-5 1 0 0 0,-4 3-1 0 0,-4 0 1 0 0,31 165-1 0 0,-55-223-38 0 0,4 72 0 0 0,-13-98-74 0 0,-3-16 57 0 0,-3-16 92 0 0,6-1-170 0 0,0 0 0 0 0,1-1-1 0 0,1 1 1 0 0,2 0 0 0 0,0-1 0 0 0,1 1 0 0 0,7-23 0 0 0,-8 36-13 0 0,2 0 1 0 0,-1 0-1 0 0,1 0 1 0 0,1 1-1 0 0,-1-1 1 0 0,1 1-1 0 0,1 0 0 0 0,0 1 1 0 0,0-1-1 0 0,0 1 1 0 0,1 0-1 0 0,14-10 1 0 0,-18 14 9 0 0,1 0 1 0 0,-1 1-1 0 0,1-1 0 0 0,0 1 1 0 0,0 0-1 0 0,0 0 1 0 0,0 1-1 0 0,0-1 0 0 0,1 1 1 0 0,-1 0-1 0 0,0 0 0 0 0,1 0 1 0 0,-1 1-1 0 0,0 0 1 0 0,1 0-1 0 0,-1 0 0 0 0,1 0 1 0 0,-1 0-1 0 0,1 1 0 0 0,-1 0 1 0 0,0 0-1 0 0,1 0 1 0 0,-1 1-1 0 0,0-1 0 0 0,0 1 1 0 0,0 0-1 0 0,0 0 0 0 0,0 0 1 0 0,5 5-1 0 0,-7-5 24 0 0,1 0 0 0 0,0 1-1 0 0,-1-1 1 0 0,1 1 0 0 0,-1 0-1 0 0,0 0 1 0 0,0 0 0 0 0,0 0 0 0 0,0 0-1 0 0,0 1 1 0 0,-1-1 0 0 0,0 0-1 0 0,1 1 1 0 0,0 4 0 0 0,-1-2 52 0 0,0 1 1 0 0,-1-1 0 0 0,0 0-1 0 0,0 1 1 0 0,0-1 0 0 0,0 0 0 0 0,-4 12-1 0 0,2-8 11 0 0,-1 0-1 0 0,0-1 0 0 0,-1 0 0 0 0,0 0 1 0 0,0 0-1 0 0,-1 0 0 0 0,0-1 0 0 0,-1 0 1 0 0,0 0-1 0 0,-10 11 0 0 0,9-12 18 0 0,-1-1-1 0 0,0 0 1 0 0,0-1 0 0 0,-10 6-1 0 0,15-9-201 0 0,1-1 1 0 0,-1 1-1 0 0,0-1 0 0 0,1 0 0 0 0,-1 0 0 0 0,0 0 0 0 0,0-1 0 0 0,1 1 0 0 0,-1-1 1 0 0,0 1-1 0 0,0-1 0 0 0,0 0 0 0 0,0 0 0 0 0,0 0 0 0 0,0 0 0 0 0,1-1 1 0 0,-1 1-1 0 0,-4-2 0 0 0,-1-3-5874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10999 0 0,'2'-6'361'0'0,"1"1"0"0"0,-1-1-1 0 0,1 1 1 0 0,1-1 0 0 0,-1 1-1 0 0,1 0 1 0 0,0 0 0 0 0,0 1-1 0 0,0-1 1 0 0,1 1 0 0 0,9-8-1 0 0,0 3 299 0 0,-1 1 0 0 0,1 0 0 0 0,26-11 0 0 0,-32 17-978 0 0,0 0-1 0 0,-1 0 1 0 0,1 0 0 0 0,0 1 0 0 0,15 0-1 0 0,-13 1-776 0 0</inkml:trace>
  <inkml:trace contextRef="#ctx0" brushRef="#br0" timeOffset="1">303 104 5527 0 0,'13'109'8406'0'0,"-13"-86"-7964"0"0,2 0 1 0 0,1 0 0 0 0,0-1 0 0 0,2 1 0 0 0,13 38 0 0 0,-16-58-448 0 0,-1 0 0 0 0,0 0 0 0 0,1-1 1 0 0,0 1-1 0 0,-1 0 0 0 0,1-1 0 0 0,0 1 0 0 0,1-1 0 0 0,-1 0 1 0 0,0 0-1 0 0,1 0 0 0 0,-1 0 0 0 0,1 0 0 0 0,4 2 0 0 0,-4-2-208 0 0,0-2-1 0 0,-1 1 1 0 0,1 0-1 0 0,0 0 1 0 0,0-1 0 0 0,0 0-1 0 0,-1 0 1 0 0,1 1-1 0 0,0-2 1 0 0,0 1-1 0 0,0 0 1 0 0,0 0-1 0 0,0-1 1 0 0,-1 0-1 0 0,1 0 1 0 0,0 1-1 0 0,0-2 1 0 0,-1 1-1 0 0,1 0 1 0 0,-1 0 0 0 0,1-1-1 0 0,-1 1 1 0 0,0-1-1 0 0,4-3 1 0 0,7-7-777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39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202 178 919 0 0,'14'-33'-665'0'0,"-11"27"1668"0"0,-1 0 0 0 0,0-1 0 0 0,0 0 0 0 0,-1 1 0 0 0,0-1 0 0 0,0 0 0 0 0,0 0 0 0 0,-1 0 1 0 0,-1-13-1 0 0,1 17-798 0 0,-1 0 0 0 0,1-1 0 0 0,-1 1-1 0 0,0 0 1 0 0,0 0 0 0 0,0 0 0 0 0,0 0 0 0 0,0 0 0 0 0,-1 1 0 0 0,1-1 0 0 0,-1 0 0 0 0,0 0 0 0 0,0 1 0 0 0,0-1 0 0 0,0 1 0 0 0,0 0 0 0 0,0 0 0 0 0,-1 0 0 0 0,1 0 0 0 0,-1 0 0 0 0,-3-2 0 0 0,3 3-95 0 0,0 0 0 0 0,0 0 1 0 0,0 1-1 0 0,-1-1 0 0 0,1 1 1 0 0,0-1-1 0 0,-1 1 0 0 0,1 0 1 0 0,0 0-1 0 0,-1 1 1 0 0,1-1-1 0 0,0 1 0 0 0,0 0 1 0 0,-1-1-1 0 0,1 1 0 0 0,0 1 1 0 0,0-1-1 0 0,0 0 1 0 0,0 1-1 0 0,-4 3 0 0 0,1-2-48 0 0,1 1 0 0 0,0 0 0 0 0,1 1 1 0 0,-1-1-1 0 0,1 1 0 0 0,0 0 0 0 0,0 0 0 0 0,0 0 0 0 0,1 0 0 0 0,-1 1 0 0 0,1-1 0 0 0,1 1 0 0 0,-1 0 0 0 0,1 0 0 0 0,0 0 1 0 0,-2 10-1 0 0,2-1-58 0 0,-1 0 1 0 0,2 0-1 0 0,0 0 1 0 0,1 0-1 0 0,3 30 1 0 0,-3-44-10 0 0,0 1 0 0 0,0 0 1 0 0,0-1-1 0 0,1 1 0 0 0,-1 0 0 0 0,0-1 1 0 0,1 1-1 0 0,-1-1 0 0 0,1 1 0 0 0,-1-1 1 0 0,1 1-1 0 0,0-1 0 0 0,0 1 0 0 0,0-1 1 0 0,0 1-1 0 0,0-1 0 0 0,0 0 0 0 0,0 0 1 0 0,0 1-1 0 0,0-1 0 0 0,0 0 1 0 0,1 0-1 0 0,1 1 0 0 0,0-2-1 0 0,-1 1 1 0 0,1-1-1 0 0,-1 0 1 0 0,1 0-1 0 0,-1-1 0 0 0,0 1 1 0 0,1 0-1 0 0,-1-1 0 0 0,1 1 1 0 0,-1-1-1 0 0,0 0 0 0 0,1 0 1 0 0,-1 0-1 0 0,0 0 1 0 0,3-2-1 0 0,8-5-9 0 0,1 0-1 0 0,12-12 1 0 0,-16 12-3 0 0,1 0 0 0 0,-1 1 0 0 0,2 0 0 0 0,20-9 1 0 0,-29 14 15 0 0,1 1-1 0 0,-1 0 1 0 0,1 1 0 0 0,0-1 0 0 0,-1 0 0 0 0,1 1 0 0 0,0 0-1 0 0,-1 0 1 0 0,1 0 0 0 0,-1 0 0 0 0,1 1 0 0 0,0-1 0 0 0,-1 1-1 0 0,1 0 1 0 0,-1 0 0 0 0,1 0 0 0 0,-1 1 0 0 0,0-1 0 0 0,1 1 0 0 0,-1 0-1 0 0,5 3 1 0 0,-2 1 7 0 0,1 0 1 0 0,-1 0-1 0 0,-1 0 0 0 0,1 1 0 0 0,-1 0 0 0 0,0 0 0 0 0,-1 0 0 0 0,0 1 1 0 0,0-1-1 0 0,0 1 0 0 0,-1 0 0 0 0,0 0 0 0 0,-1 0 0 0 0,0 0 0 0 0,0 1 1 0 0,-1-1-1 0 0,1 12 0 0 0,0 5 17 0 0,-2 0 1 0 0,0 0-1 0 0,-2 0 1 0 0,-8 42 0 0 0,6-46 93 0 0,-2 1 0 0 0,-1-1 0 0 0,0-1 0 0 0,-2 1 0 0 0,0-1 0 0 0,-1-1 0 0 0,-1 0 0 0 0,-26 33 1 0 0,27-39-11 0 0,-2 0 0 0 0,0 0 1 0 0,0-1-1 0 0,-1-1 0 0 0,0 0 1 0 0,-1-1-1 0 0,0-1 0 0 0,-1 0 1 0 0,0 0-1 0 0,-1-2 0 0 0,-30 11 1 0 0,42-16-91 0 0,-1-1-1 0 0,1 0 1 0 0,0 0 0 0 0,-1-1-1 0 0,1 1 1 0 0,0-1 0 0 0,-1 0-1 0 0,1 0 1 0 0,0-1 0 0 0,-1 1 0 0 0,-5-2-1 0 0,8 1-121 0 0,0 0 1 0 0,0 1-1 0 0,1-1 0 0 0,-1 0 0 0 0,0 0 0 0 0,0-1 0 0 0,1 1 1 0 0,-1 0-1 0 0,1 0 0 0 0,-1-1 0 0 0,1 1 0 0 0,0-1 0 0 0,0 1 0 0 0,-1-1 1 0 0,1 0-1 0 0,0 1 0 0 0,0-1 0 0 0,1 0 0 0 0,-1 0 0 0 0,0 0 1 0 0,0 0-1 0 0,1 0 0 0 0,0 0 0 0 0,-1 0 0 0 0,1 0 0 0 0,0-3 1 0 0,-1-11-1201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13 455 0 0,'-11'-12'6953'0'0,"18"20"-1744"0"0,8 8-2615 0 0,-3-3-3336 0 0,5 11 906 0 0,0 1 1 0 0,-2 1 0 0 0,19 41 0 0 0,25 87 202 0 0,-55-132-344 0 0,-8-23 416 0 0,-4-10 863 0 0,-1-6-1194 0 0,2 1 0 0 0,-1-1 0 0 0,2-1-1 0 0,1 1 1 0 0,0-1 0 0 0,1 0 0 0 0,0-1-1 0 0,2 1 1 0 0,0 0 0 0 0,2-35 0 0 0,7 19-365 0 0,2 14-4824 0 0,-2 7-555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4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7 4143 0 0,'-2'-1'773'0'0,"-1"0"-1"0"0,1 0 1 0 0,-1 0-1 0 0,0 0 1 0 0,1 1-1 0 0,-1-1 1 0 0,0 1-1 0 0,-5 0 1 0 0,-24 5 1600 0 0,22-2-2085 0 0,1 1-1 0 0,-1 0 0 0 0,1 1 1 0 0,-10 5-1 0 0,10-4-214 0 0,0 1-1 0 0,1-1 1 0 0,0 2 0 0 0,0-1 0 0 0,0 1-1 0 0,1 0 1 0 0,0 1 0 0 0,1-1 0 0 0,0 1-1 0 0,0 1 1 0 0,1-1 0 0 0,0 1-1 0 0,1 0 1 0 0,0 0 0 0 0,1 0 0 0 0,0 1-1 0 0,0-1 1 0 0,1 1 0 0 0,1 0 0 0 0,-1-1-1 0 0,2 1 1 0 0,-1 0 0 0 0,2 0 0 0 0,-1 0-1 0 0,2 0 1 0 0,-1-1 0 0 0,2 1-1 0 0,3 13 1 0 0,-5-22-65 0 0,-1 0-1 0 0,1-1 0 0 0,-1 1 0 0 0,1 0 1 0 0,0-1-1 0 0,0 1 0 0 0,0-1 0 0 0,0 1 1 0 0,0-1-1 0 0,0 1 0 0 0,0-1 0 0 0,0 0 1 0 0,1 0-1 0 0,-1 1 0 0 0,0-1 1 0 0,1 0-1 0 0,-1 0 0 0 0,1 0 0 0 0,-1 0 1 0 0,1-1-1 0 0,0 1 0 0 0,2 1 0 0 0,-1-2 18 0 0,-1 0 0 0 0,1 0 0 0 0,-1 0 0 0 0,0-1 0 0 0,1 1 0 0 0,-1 0-1 0 0,1-1 1 0 0,-1 0 0 0 0,0 1 0 0 0,1-1 0 0 0,-1 0 0 0 0,0 0 0 0 0,0 0-1 0 0,3-3 1 0 0,4-2 59 0 0,-1 0 0 0 0,0-1 0 0 0,-1 0 0 0 0,0 0 0 0 0,0-1 0 0 0,11-15 0 0 0,-7 4-25 0 0,-1-1 0 0 0,-1-1-1 0 0,-1 0 1 0 0,7-22 0 0 0,2-9 50 0 0,-12 43-104 0 0,-1 9-11 0 0,4 16-18 0 0,-3-3 14 0 0,15 25-374 0 0,-15-26 36 0 0,1-1 0 0 0,0 0 0 0 0,1 0 0 0 0,0 0 0 0 0,0-1 0 0 0,1 0 0 0 0,0-1 0 0 0,15 14 0 0 0,-18-19-1352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6:44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40 5983 0 0,'-11'-10'3701'0'0,"-7"-6"2695"0"0,17 16-6328 0 0,1-1 1 0 0,0 1-1 0 0,-1 0 0 0 0,1 0 1 0 0,-1 0-1 0 0,1-1 1 0 0,0 1-1 0 0,-1 0 0 0 0,1 0 1 0 0,-1 0-1 0 0,1 0 1 0 0,-1 0-1 0 0,1 0 0 0 0,-1 0 1 0 0,1-1-1 0 0,-1 2 1 0 0,1-1-1 0 0,-1 0 0 0 0,1 0 1 0 0,-1 0-1 0 0,0 0 1 0 0,1 1-14 0 0,0-1 0 0 0,-1 1 0 0 0,1-1 0 0 0,-1 1 0 0 0,1-1 0 0 0,0 1 0 0 0,0-1 0 0 0,-1 1 0 0 0,1 0 0 0 0,0-1 0 0 0,0 1 0 0 0,0-1 0 0 0,-1 1 0 0 0,1 0 0 0 0,0-1 0 0 0,0 1 0 0 0,0 0 0 0 0,0-1 0 0 0,0 1 0 0 0,0 0 0 0 0,1-1 0 0 0,-1 2 0 0 0,3 15 413 0 0,74 241 377 0 0,-73-245-815 0 0,7 17 90 0 0,22 45 1 0 0,-32-74-68 0 0,-6-35 22 0 0,1 5-58 0 0,-1-53 1 0 0,5 70-16 0 0,0-1 1 0 0,2 1 0 0 0,-1 0-1 0 0,2 0 1 0 0,-1-1 0 0 0,10-22-1 0 0,-12 35-3 0 0,0-1 0 0 0,1 0-1 0 0,-1 0 1 0 0,0 0 0 0 0,1 0 0 0 0,-1 0 0 0 0,1 1-1 0 0,-1-1 1 0 0,1 0 0 0 0,-1 0 0 0 0,1 1-1 0 0,0-1 1 0 0,-1 0 0 0 0,1 1 0 0 0,0-1-1 0 0,-1 1 1 0 0,1-1 0 0 0,0 1 0 0 0,0-1-1 0 0,0 1 1 0 0,-1-1 0 0 0,1 1 0 0 0,0 0 0 0 0,0 0-1 0 0,0-1 1 0 0,1 1 0 0 0,0 0-4 0 0,-1 1 0 0 0,0-1 1 0 0,1 0-1 0 0,-1 1 0 0 0,0 0 1 0 0,1-1-1 0 0,-1 1 0 0 0,0 0 0 0 0,0-1 1 0 0,0 1-1 0 0,0 0 0 0 0,0 0 1 0 0,0 0-1 0 0,0 0 0 0 0,1 2 1 0 0,4 3-22 0 0,-2 1 0 0 0,1-1 0 0 0,-1 2 1 0 0,6 12-1 0 0,2 17-39 0 0,-9-28 55 0 0,-1-1-1 0 0,1 1 0 0 0,1-1 1 0 0,-1 1-1 0 0,1-1 1 0 0,9 13-1 0 0,-13-21 11 0 0,1 1 0 0 0,-1-1 0 0 0,0 0 0 0 0,0 0 0 0 0,0 0 0 0 0,0 0 0 0 0,0 0 0 0 0,0 1 0 0 0,1-1 0 0 0,-1 0 0 0 0,0 0 0 0 0,0 0 0 0 0,0 0 0 0 0,0 0 0 0 0,1 0 0 0 0,-1 0 0 0 0,0 0 0 0 0,0 0 0 0 0,0 0 1 0 0,1 0-1 0 0,-1 0 0 0 0,0 0 0 0 0,0 0 0 0 0,0 0 0 0 0,1 0 0 0 0,-1 0 0 0 0,0 0 0 0 0,0 0 0 0 0,0 0 0 0 0,1 0 0 0 0,-1 0 0 0 0,0 0 0 0 0,0 0 0 0 0,0 0 0 0 0,0 0 0 0 0,1 0 0 0 0,-1 0 0 0 0,0 0 0 0 0,0-1 0 0 0,0 1 0 0 0,7-10-2 0 0,1-13 12 0 0,-8 22-8 0 0,18-102 109 0 0,-8 40-105 0 0,-7 44-134 0 0,1 1 0 0 0,0 0 0 0 0,13-30 0 0 0,-17 47 111 0 0,0 0 0 0 0,1 0 0 0 0,-1 0 0 0 0,1 0 0 0 0,-1 0 0 0 0,1 0 0 0 0,0 0 0 0 0,0 0 0 0 0,-1 0 0 0 0,1 1 0 0 0,0-1 0 0 0,0 0 0 0 0,0 0 0 0 0,0 1 0 0 0,0-1 0 0 0,0 0 0 0 0,0 1 0 0 0,0-1 0 0 0,0 1 0 0 0,0 0 0 0 0,0-1 0 0 0,0 1 0 0 0,0 0 0 0 0,0-1 0 0 0,0 1 0 0 0,0 0 0 0 0,1 0 0 0 0,-1 0 0 0 0,0 0 0 0 0,0 0 0 0 0,0 0 0 0 0,0 0 0 0 0,0 1 0 0 0,0-1 0 0 0,1 0 0 0 0,0 1 0 0 0,1 1-9 0 0,0-1-1 0 0,0 1 1 0 0,0-1-1 0 0,-1 1 1 0 0,1 0-1 0 0,-1 0 1 0 0,1 0-1 0 0,-1 1 1 0 0,0-1 0 0 0,0 0-1 0 0,3 5 1 0 0,61 119 34 0 0,-49-90 218 0 0,-14-30-152 0 0,1-1-1 0 0,-1 1 0 0 0,1-1 1 0 0,1 0-1 0 0,-1-1 0 0 0,1 1 1 0 0,-1-1-1 0 0,1 0 0 0 0,1 0 1 0 0,6 4-1 0 0,-5-4-246 0 0,-1 1-1 0 0,1 0 0 0 0,-1 1 1 0 0,0-1-1 0 0,9 12 1 0 0,-7-6-4415 0 0,0 1-1566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7:55:13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1232 12151 0 0,'-59'-27'2760'0'0,"59"29"-2696"0"0,1-1 0 0 0,0 1 0 0 0,1 0 1 0 0,-1 0-1 0 0,0-1 0 0 0,0 1 0 0 0,1-1 0 0 0,-1 1 0 0 0,1-1 0 0 0,2 2 0 0 0,-4-2-57 0 0,26 21-7 0 0,0-1 0 0 0,1-1 0 0 0,1-1 0 0 0,1-1 0 0 0,0-2 0 0 0,1-1 0 0 0,62 22 0 0 0,0-10-21 0 0,0-3 0 0 0,107 12-1 0 0,353 27-122 0 0,-400-48 142 0 0,-18-7 15 0 0,222-17 0 0 0,-231 2 43 0 0,48 5-24 0 0,191 22 0 0 0,153 8 96 0 0,-488-29-126 0 0,400-9 124 0 0,42-34 246 0 0,-453 41-284 0 0,0 1 0 0 0,0-2 0 0 0,0-1-1 0 0,-1 0 1 0 0,0-1 0 0 0,0 0 0 0 0,0-2 0 0 0,-1 0-1 0 0,0-1 1 0 0,0 0 0 0 0,-1-2 0 0 0,19-16 0 0 0,17-19 485 0 0,73-86 0 0 0,-98 99-471 0 0,-2 0 1 0 0,-1-2-1 0 0,37-74 1 0 0,-55 99-85 0 0,-1-1 0 0 0,1 1 0 0 0,-1-1 0 0 0,-1 1 0 0 0,0-1 1 0 0,-1 0-1 0 0,0 0 0 0 0,-1-1 0 0 0,0 1 0 0 0,0 0 1 0 0,-1 0-1 0 0,-1-1 0 0 0,-3-18 0 0 0,-6-5 38 0 0,-2 0 0 0 0,-1 1 0 0 0,-2 1 0 0 0,-2 0 0 0 0,0 1 0 0 0,-42-56 0 0 0,50 76-11 0 0,-1 1-1 0 0,0 0 1 0 0,-1 1 0 0 0,0 0-1 0 0,-1 0 1 0 0,0 2 0 0 0,0-1-1 0 0,0 1 1 0 0,-19-7-1 0 0,-14-5 268 0 0,-70-20 0 0 0,42 15-170 0 0,24 8-60 0 0,-346-133 92 0 0,345 131-174 0 0,-90-23 1 0 0,-57 2 98 0 0,101 22 72 0 0,-393-52 772 0 0,463 67-911 0 0,-489-31 240 0 0,-1 30-253 0 0,163 3 40 0 0,197 1 38 0 0,0 6 1 0 0,-244 42-1 0 0,116 24-114 0 0,229-53 2 0 0,1 3-1 0 0,-102 56 0 0 0,107-44-38 0 0,1 2 0 0 0,2 2 0 0 0,-65 69 0 0 0,100-95 39 0 0,0 0 0 0 0,1 1 1 0 0,0 1-1 0 0,1-1 0 0 0,1 2 0 0 0,0-1 0 0 0,1 1 0 0 0,0 0 1 0 0,1 1-1 0 0,1-1 0 0 0,1 1 0 0 0,0 0 0 0 0,1 0 0 0 0,0 1 1 0 0,2-1-1 0 0,0 0 0 0 0,0 1 0 0 0,2-1 0 0 0,0 1 0 0 0,1-1 1 0 0,1 0-1 0 0,6 23 0 0 0,-4-25-4 0 0,1 0-1 0 0,1-1 1 0 0,0 1 0 0 0,1-2 0 0 0,0 1 0 0 0,1-1-1 0 0,1 0 1 0 0,0-1 0 0 0,0 0 0 0 0,20 16 0 0 0,13 6-89 0 0,72 44 1 0 0,-112-76 104 0 0,29 18-79 0 0,1-2 1 0 0,68 25 0 0 0,76 11-145 0 0,-15-4 104 0 0,-7-4 83 0 0,193 32 0 0 0,-97-26 39 0 0,299 28-64 0 0,-171-30-1661 0 0,-314-38 834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48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1534 7367 0 0,'-2'-1'140'0'0,"1"-1"0"0"0,-1 0 0 0 0,0 0-1 0 0,1 0 1 0 0,-1 1 0 0 0,1-1-1 0 0,0-1 1 0 0,0 1 0 0 0,0 0-1 0 0,0 0 1 0 0,0 0 0 0 0,0 0 0 0 0,0-1-1 0 0,1 1 1 0 0,-1 0 0 0 0,1-1-1 0 0,0-3 1 0 0,0 0 242 0 0,1 0 0 0 0,1 0 0 0 0,-1 0 0 0 0,1 0 0 0 0,0 0 1 0 0,3-6-1 0 0,3-6-90 0 0,0-1 1 0 0,1 1-1 0 0,0 0 1 0 0,2 1 0 0 0,0 0-1 0 0,1 1 1 0 0,1 0-1 0 0,0 1 1 0 0,1 1 0 0 0,27-22-1 0 0,53-34 689 0 0,212-176 700 0 0,-241 189-1534 0 0,2 3 0 0 0,2 4 0 0 0,3 2 0 0 0,116-57 1 0 0,40-28 78 0 0,50-23 150 0 0,11 22-42 0 0,-269 125-312 0 0,98-37 107 0 0,24-11 0 0 0,-134 53-407 0 0,0 0 0 0 0,-1-1 0 0 0,0 0 1 0 0,1 0-1 0 0,-2 0 0 0 0,1-1 0 0 0,-1 0 1 0 0,0-1-1 0 0,8-9 0 0 0,-6 4-6110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15T08:03:48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4607 0 0,'94'7'5294'0'0,"-23"-1"-4333"0"0,96-4 978 0 0,-110-2-1397 0 0,-53 0-489 0 0,1 0-1 0 0,-1 0 0 0 0,0 0 0 0 0,0 1 1 0 0,1-1-1 0 0,-1 1 0 0 0,0 0 1 0 0,0 1-1 0 0,0-1 0 0 0,4 3 0 0 0,-6-3-31 0 0,-1 0 0 0 0,1 0 0 0 0,-1 1 0 0 0,0-1-1 0 0,0 0 1 0 0,1 0 0 0 0,-1 1 0 0 0,0-1 0 0 0,0 1-1 0 0,-1-1 1 0 0,1 1 0 0 0,0-1 0 0 0,0 1 0 0 0,-1 0-1 0 0,1-1 1 0 0,-1 1 0 0 0,1 0 0 0 0,-1 0-1 0 0,0-1 1 0 0,0 1 0 0 0,1 0 0 0 0,-1 0 0 0 0,-1-1-1 0 0,1 1 1 0 0,0 0 0 0 0,0 0 0 0 0,-1 1 0 0 0,-4 14 122 0 0,0-1 0 0 0,0 1 0 0 0,-2-2 1 0 0,0 1-1 0 0,-13 20 0 0 0,0 1-24 0 0,-62 106-28 0 0,29-55-1350 0 0,30-48 27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AF10D-2269-44A0-9D65-A8F5671BACCA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1463A-3A15-49E7-8C79-B70A9BB0E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557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effectLst/>
                <a:latin typeface="JetBrains Mono"/>
              </a:rPr>
              <a:t>RNN</a:t>
            </a:r>
            <a:r>
              <a:rPr lang="zh-TW" altLang="en-US" dirty="0"/>
              <a:t>來製作一個自動產生文字的機器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1463A-3A15-49E7-8C79-B70A9BB0E0B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1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effectLst/>
                <a:latin typeface="JetBrains Mono"/>
              </a:rPr>
              <a:t>RNN</a:t>
            </a:r>
            <a:r>
              <a:rPr lang="zh-TW" altLang="en-US" dirty="0"/>
              <a:t>來製作一個自動產生文字的機器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1463A-3A15-49E7-8C79-B70A9BB0E0B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4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5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81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107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50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80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808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764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457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33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2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07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69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25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97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02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83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E421118-2745-4BEE-A7A7-96F786050822}" type="datetimeFigureOut">
              <a:rPr lang="zh-TW" altLang="en-US" smtClean="0"/>
              <a:t>2022/8/15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9ED201-4213-45F4-9933-3849027C6A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558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908.0834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117" Type="http://schemas.openxmlformats.org/officeDocument/2006/relationships/customXml" Target="../ink/ink65.xml"/><Relationship Id="rId21" Type="http://schemas.openxmlformats.org/officeDocument/2006/relationships/customXml" Target="../ink/ink17.xml"/><Relationship Id="rId42" Type="http://schemas.openxmlformats.org/officeDocument/2006/relationships/image" Target="../media/image38.png"/><Relationship Id="rId47" Type="http://schemas.openxmlformats.org/officeDocument/2006/relationships/customXml" Target="../ink/ink30.xml"/><Relationship Id="rId63" Type="http://schemas.openxmlformats.org/officeDocument/2006/relationships/customXml" Target="../ink/ink38.xml"/><Relationship Id="rId68" Type="http://schemas.openxmlformats.org/officeDocument/2006/relationships/image" Target="../media/image51.png"/><Relationship Id="rId84" Type="http://schemas.openxmlformats.org/officeDocument/2006/relationships/image" Target="../media/image59.png"/><Relationship Id="rId89" Type="http://schemas.openxmlformats.org/officeDocument/2006/relationships/customXml" Target="../ink/ink51.xml"/><Relationship Id="rId112" Type="http://schemas.openxmlformats.org/officeDocument/2006/relationships/image" Target="../media/image73.png"/><Relationship Id="rId16" Type="http://schemas.openxmlformats.org/officeDocument/2006/relationships/image" Target="../media/image25.png"/><Relationship Id="rId107" Type="http://schemas.openxmlformats.org/officeDocument/2006/relationships/customXml" Target="../ink/ink60.xml"/><Relationship Id="rId11" Type="http://schemas.openxmlformats.org/officeDocument/2006/relationships/customXml" Target="../ink/ink12.xml"/><Relationship Id="rId32" Type="http://schemas.openxmlformats.org/officeDocument/2006/relationships/image" Target="../media/image33.png"/><Relationship Id="rId37" Type="http://schemas.openxmlformats.org/officeDocument/2006/relationships/customXml" Target="../ink/ink25.xml"/><Relationship Id="rId53" Type="http://schemas.openxmlformats.org/officeDocument/2006/relationships/customXml" Target="../ink/ink33.xml"/><Relationship Id="rId58" Type="http://schemas.openxmlformats.org/officeDocument/2006/relationships/image" Target="../media/image46.png"/><Relationship Id="rId74" Type="http://schemas.openxmlformats.org/officeDocument/2006/relationships/image" Target="../media/image54.png"/><Relationship Id="rId79" Type="http://schemas.openxmlformats.org/officeDocument/2006/relationships/customXml" Target="../ink/ink46.xml"/><Relationship Id="rId102" Type="http://schemas.openxmlformats.org/officeDocument/2006/relationships/image" Target="../media/image68.png"/><Relationship Id="rId5" Type="http://schemas.openxmlformats.org/officeDocument/2006/relationships/customXml" Target="../ink/ink9.xml"/><Relationship Id="rId90" Type="http://schemas.openxmlformats.org/officeDocument/2006/relationships/image" Target="../media/image62.png"/><Relationship Id="rId95" Type="http://schemas.openxmlformats.org/officeDocument/2006/relationships/customXml" Target="../ink/ink54.xml"/><Relationship Id="rId22" Type="http://schemas.openxmlformats.org/officeDocument/2006/relationships/image" Target="../media/image28.png"/><Relationship Id="rId27" Type="http://schemas.openxmlformats.org/officeDocument/2006/relationships/customXml" Target="../ink/ink20.xml"/><Relationship Id="rId43" Type="http://schemas.openxmlformats.org/officeDocument/2006/relationships/customXml" Target="../ink/ink28.xml"/><Relationship Id="rId48" Type="http://schemas.openxmlformats.org/officeDocument/2006/relationships/image" Target="../media/image41.png"/><Relationship Id="rId64" Type="http://schemas.openxmlformats.org/officeDocument/2006/relationships/image" Target="../media/image49.png"/><Relationship Id="rId69" Type="http://schemas.openxmlformats.org/officeDocument/2006/relationships/customXml" Target="../ink/ink41.xml"/><Relationship Id="rId113" Type="http://schemas.openxmlformats.org/officeDocument/2006/relationships/customXml" Target="../ink/ink63.xml"/><Relationship Id="rId118" Type="http://schemas.openxmlformats.org/officeDocument/2006/relationships/image" Target="../media/image76.png"/><Relationship Id="rId80" Type="http://schemas.openxmlformats.org/officeDocument/2006/relationships/image" Target="../media/image57.png"/><Relationship Id="rId85" Type="http://schemas.openxmlformats.org/officeDocument/2006/relationships/customXml" Target="../ink/ink49.xml"/><Relationship Id="rId12" Type="http://schemas.openxmlformats.org/officeDocument/2006/relationships/image" Target="../media/image23.png"/><Relationship Id="rId17" Type="http://schemas.openxmlformats.org/officeDocument/2006/relationships/customXml" Target="../ink/ink15.xml"/><Relationship Id="rId33" Type="http://schemas.openxmlformats.org/officeDocument/2006/relationships/customXml" Target="../ink/ink23.xml"/><Relationship Id="rId38" Type="http://schemas.openxmlformats.org/officeDocument/2006/relationships/image" Target="../media/image36.png"/><Relationship Id="rId59" Type="http://schemas.openxmlformats.org/officeDocument/2006/relationships/customXml" Target="../ink/ink36.xml"/><Relationship Id="rId103" Type="http://schemas.openxmlformats.org/officeDocument/2006/relationships/customXml" Target="../ink/ink58.xml"/><Relationship Id="rId108" Type="http://schemas.openxmlformats.org/officeDocument/2006/relationships/image" Target="../media/image71.png"/><Relationship Id="rId54" Type="http://schemas.openxmlformats.org/officeDocument/2006/relationships/image" Target="../media/image44.png"/><Relationship Id="rId70" Type="http://schemas.openxmlformats.org/officeDocument/2006/relationships/image" Target="../media/image52.png"/><Relationship Id="rId75" Type="http://schemas.openxmlformats.org/officeDocument/2006/relationships/customXml" Target="../ink/ink44.xml"/><Relationship Id="rId91" Type="http://schemas.openxmlformats.org/officeDocument/2006/relationships/customXml" Target="../ink/ink52.xml"/><Relationship Id="rId9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23" Type="http://schemas.openxmlformats.org/officeDocument/2006/relationships/customXml" Target="../ink/ink18.xml"/><Relationship Id="rId28" Type="http://schemas.openxmlformats.org/officeDocument/2006/relationships/image" Target="../media/image31.png"/><Relationship Id="rId49" Type="http://schemas.openxmlformats.org/officeDocument/2006/relationships/customXml" Target="../ink/ink31.xml"/><Relationship Id="rId114" Type="http://schemas.openxmlformats.org/officeDocument/2006/relationships/image" Target="../media/image74.png"/><Relationship Id="rId119" Type="http://schemas.openxmlformats.org/officeDocument/2006/relationships/customXml" Target="../ink/ink66.xml"/><Relationship Id="rId10" Type="http://schemas.openxmlformats.org/officeDocument/2006/relationships/image" Target="../media/image22.png"/><Relationship Id="rId31" Type="http://schemas.openxmlformats.org/officeDocument/2006/relationships/customXml" Target="../ink/ink22.xml"/><Relationship Id="rId44" Type="http://schemas.openxmlformats.org/officeDocument/2006/relationships/image" Target="../media/image39.png"/><Relationship Id="rId52" Type="http://schemas.openxmlformats.org/officeDocument/2006/relationships/image" Target="../media/image43.png"/><Relationship Id="rId60" Type="http://schemas.openxmlformats.org/officeDocument/2006/relationships/image" Target="../media/image47.png"/><Relationship Id="rId65" Type="http://schemas.openxmlformats.org/officeDocument/2006/relationships/customXml" Target="../ink/ink39.xml"/><Relationship Id="rId73" Type="http://schemas.openxmlformats.org/officeDocument/2006/relationships/customXml" Target="../ink/ink43.xml"/><Relationship Id="rId78" Type="http://schemas.openxmlformats.org/officeDocument/2006/relationships/image" Target="../media/image56.png"/><Relationship Id="rId81" Type="http://schemas.openxmlformats.org/officeDocument/2006/relationships/customXml" Target="../ink/ink47.xml"/><Relationship Id="rId86" Type="http://schemas.openxmlformats.org/officeDocument/2006/relationships/image" Target="../media/image60.png"/><Relationship Id="rId94" Type="http://schemas.openxmlformats.org/officeDocument/2006/relationships/image" Target="../media/image64.png"/><Relationship Id="rId99" Type="http://schemas.openxmlformats.org/officeDocument/2006/relationships/customXml" Target="../ink/ink56.xml"/><Relationship Id="rId101" Type="http://schemas.openxmlformats.org/officeDocument/2006/relationships/customXml" Target="../ink/ink57.xml"/><Relationship Id="rId4" Type="http://schemas.openxmlformats.org/officeDocument/2006/relationships/image" Target="../media/image19.png"/><Relationship Id="rId9" Type="http://schemas.openxmlformats.org/officeDocument/2006/relationships/customXml" Target="../ink/ink11.xml"/><Relationship Id="rId13" Type="http://schemas.openxmlformats.org/officeDocument/2006/relationships/customXml" Target="../ink/ink13.xml"/><Relationship Id="rId18" Type="http://schemas.openxmlformats.org/officeDocument/2006/relationships/image" Target="../media/image26.png"/><Relationship Id="rId39" Type="http://schemas.openxmlformats.org/officeDocument/2006/relationships/customXml" Target="../ink/ink26.xml"/><Relationship Id="rId109" Type="http://schemas.openxmlformats.org/officeDocument/2006/relationships/customXml" Target="../ink/ink61.xml"/><Relationship Id="rId34" Type="http://schemas.openxmlformats.org/officeDocument/2006/relationships/image" Target="../media/image34.png"/><Relationship Id="rId50" Type="http://schemas.openxmlformats.org/officeDocument/2006/relationships/image" Target="../media/image42.png"/><Relationship Id="rId55" Type="http://schemas.openxmlformats.org/officeDocument/2006/relationships/customXml" Target="../ink/ink34.xml"/><Relationship Id="rId76" Type="http://schemas.openxmlformats.org/officeDocument/2006/relationships/image" Target="../media/image55.png"/><Relationship Id="rId97" Type="http://schemas.openxmlformats.org/officeDocument/2006/relationships/customXml" Target="../ink/ink55.xml"/><Relationship Id="rId104" Type="http://schemas.openxmlformats.org/officeDocument/2006/relationships/image" Target="../media/image69.png"/><Relationship Id="rId120" Type="http://schemas.openxmlformats.org/officeDocument/2006/relationships/image" Target="../media/image77.png"/><Relationship Id="rId7" Type="http://schemas.openxmlformats.org/officeDocument/2006/relationships/customXml" Target="../ink/ink10.xml"/><Relationship Id="rId71" Type="http://schemas.openxmlformats.org/officeDocument/2006/relationships/customXml" Target="../ink/ink42.xml"/><Relationship Id="rId92" Type="http://schemas.openxmlformats.org/officeDocument/2006/relationships/image" Target="../media/image63.png"/><Relationship Id="rId2" Type="http://schemas.openxmlformats.org/officeDocument/2006/relationships/image" Target="../media/image18.png"/><Relationship Id="rId29" Type="http://schemas.openxmlformats.org/officeDocument/2006/relationships/customXml" Target="../ink/ink21.xml"/><Relationship Id="rId24" Type="http://schemas.openxmlformats.org/officeDocument/2006/relationships/image" Target="../media/image29.png"/><Relationship Id="rId40" Type="http://schemas.openxmlformats.org/officeDocument/2006/relationships/image" Target="../media/image37.png"/><Relationship Id="rId45" Type="http://schemas.openxmlformats.org/officeDocument/2006/relationships/customXml" Target="../ink/ink29.xml"/><Relationship Id="rId66" Type="http://schemas.openxmlformats.org/officeDocument/2006/relationships/image" Target="../media/image50.png"/><Relationship Id="rId87" Type="http://schemas.openxmlformats.org/officeDocument/2006/relationships/customXml" Target="../ink/ink50.xml"/><Relationship Id="rId110" Type="http://schemas.openxmlformats.org/officeDocument/2006/relationships/image" Target="../media/image72.png"/><Relationship Id="rId115" Type="http://schemas.openxmlformats.org/officeDocument/2006/relationships/customXml" Target="../ink/ink64.xml"/><Relationship Id="rId61" Type="http://schemas.openxmlformats.org/officeDocument/2006/relationships/customXml" Target="../ink/ink37.xml"/><Relationship Id="rId82" Type="http://schemas.openxmlformats.org/officeDocument/2006/relationships/image" Target="../media/image58.png"/><Relationship Id="rId19" Type="http://schemas.openxmlformats.org/officeDocument/2006/relationships/customXml" Target="../ink/ink16.xml"/><Relationship Id="rId14" Type="http://schemas.openxmlformats.org/officeDocument/2006/relationships/image" Target="../media/image24.png"/><Relationship Id="rId30" Type="http://schemas.openxmlformats.org/officeDocument/2006/relationships/image" Target="../media/image32.png"/><Relationship Id="rId35" Type="http://schemas.openxmlformats.org/officeDocument/2006/relationships/customXml" Target="../ink/ink24.xml"/><Relationship Id="rId56" Type="http://schemas.openxmlformats.org/officeDocument/2006/relationships/image" Target="../media/image45.png"/><Relationship Id="rId77" Type="http://schemas.openxmlformats.org/officeDocument/2006/relationships/customXml" Target="../ink/ink45.xml"/><Relationship Id="rId100" Type="http://schemas.openxmlformats.org/officeDocument/2006/relationships/image" Target="../media/image67.png"/><Relationship Id="rId105" Type="http://schemas.openxmlformats.org/officeDocument/2006/relationships/customXml" Target="../ink/ink59.xml"/><Relationship Id="rId8" Type="http://schemas.openxmlformats.org/officeDocument/2006/relationships/image" Target="../media/image21.png"/><Relationship Id="rId51" Type="http://schemas.openxmlformats.org/officeDocument/2006/relationships/customXml" Target="../ink/ink32.xml"/><Relationship Id="rId72" Type="http://schemas.openxmlformats.org/officeDocument/2006/relationships/image" Target="../media/image53.png"/><Relationship Id="rId93" Type="http://schemas.openxmlformats.org/officeDocument/2006/relationships/customXml" Target="../ink/ink53.xml"/><Relationship Id="rId98" Type="http://schemas.openxmlformats.org/officeDocument/2006/relationships/image" Target="../media/image66.png"/><Relationship Id="rId3" Type="http://schemas.openxmlformats.org/officeDocument/2006/relationships/customXml" Target="../ink/ink8.xml"/><Relationship Id="rId25" Type="http://schemas.openxmlformats.org/officeDocument/2006/relationships/customXml" Target="../ink/ink19.xml"/><Relationship Id="rId46" Type="http://schemas.openxmlformats.org/officeDocument/2006/relationships/image" Target="../media/image40.png"/><Relationship Id="rId67" Type="http://schemas.openxmlformats.org/officeDocument/2006/relationships/customXml" Target="../ink/ink40.xml"/><Relationship Id="rId116" Type="http://schemas.openxmlformats.org/officeDocument/2006/relationships/image" Target="../media/image75.png"/><Relationship Id="rId20" Type="http://schemas.openxmlformats.org/officeDocument/2006/relationships/image" Target="../media/image27.png"/><Relationship Id="rId41" Type="http://schemas.openxmlformats.org/officeDocument/2006/relationships/customXml" Target="../ink/ink27.xml"/><Relationship Id="rId62" Type="http://schemas.openxmlformats.org/officeDocument/2006/relationships/image" Target="../media/image48.png"/><Relationship Id="rId83" Type="http://schemas.openxmlformats.org/officeDocument/2006/relationships/customXml" Target="../ink/ink48.xml"/><Relationship Id="rId88" Type="http://schemas.openxmlformats.org/officeDocument/2006/relationships/image" Target="../media/image61.png"/><Relationship Id="rId111" Type="http://schemas.openxmlformats.org/officeDocument/2006/relationships/customXml" Target="../ink/ink62.xml"/><Relationship Id="rId15" Type="http://schemas.openxmlformats.org/officeDocument/2006/relationships/customXml" Target="../ink/ink14.xml"/><Relationship Id="rId36" Type="http://schemas.openxmlformats.org/officeDocument/2006/relationships/image" Target="../media/image35.png"/><Relationship Id="rId57" Type="http://schemas.openxmlformats.org/officeDocument/2006/relationships/customXml" Target="../ink/ink35.xml"/><Relationship Id="rId106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hyperlink" Target="https://github.com/jessevig/bertviz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6170C-7154-D9EF-3ED2-DB390A550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836" y="609601"/>
            <a:ext cx="10531166" cy="3200400"/>
          </a:xfrm>
        </p:spPr>
        <p:txBody>
          <a:bodyPr/>
          <a:lstStyle/>
          <a:p>
            <a:r>
              <a:rPr lang="en-US" altLang="zh-TW" dirty="0"/>
              <a:t>text summarize &amp; </a:t>
            </a:r>
            <a:r>
              <a:rPr lang="en-US" altLang="zh-TW" dirty="0" err="1"/>
              <a:t>bertviz</a:t>
            </a:r>
            <a:endParaRPr lang="en-US" altLang="zh-TW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FC699-9C6C-3A84-ED6B-4143CD420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316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C28C30F-21F3-BA33-05F7-50A9551F8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513" y="209862"/>
            <a:ext cx="8736973" cy="284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0914966-8AF6-BA90-66B8-5C1703522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44" y="3581400"/>
            <a:ext cx="8881110" cy="28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41E9FA7-B4EE-BE4E-DA6F-B7D76C9C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00075"/>
            <a:ext cx="103632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9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C86E2C0-0BF6-5887-82D6-FF1AF57C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57029" cy="24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A7FB03B-7E25-B8EC-F389-B763FEF9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1449"/>
            <a:ext cx="7052649" cy="355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8E52482-FBD3-859C-549F-6CEA84A0A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259" y="2320191"/>
            <a:ext cx="5211741" cy="45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1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97E570-8715-1973-8ED3-46C3CDCF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A7D19-59A8-4DDF-DF15-F7E318B44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bertviz</a:t>
            </a:r>
            <a:r>
              <a:rPr lang="zh-TW" altLang="en-US" dirty="0"/>
              <a:t>視覺化</a:t>
            </a:r>
            <a:r>
              <a:rPr lang="en-US" altLang="zh-TW" dirty="0"/>
              <a:t>attention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517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6E5A64-8320-8E0A-6FAD-4227CF40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D830A4-ADFD-E34C-6449-335AA486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使用</a:t>
            </a:r>
            <a:r>
              <a:rPr lang="en-US" altLang="zh-TW" sz="3600" dirty="0"/>
              <a:t>Transformer</a:t>
            </a:r>
            <a:r>
              <a:rPr lang="zh-TW" altLang="en-US" sz="3600" dirty="0"/>
              <a:t>擷取文章摘要</a:t>
            </a:r>
            <a:endParaRPr lang="en-US" altLang="zh-TW" sz="3600" dirty="0"/>
          </a:p>
          <a:p>
            <a:r>
              <a:rPr lang="zh-TW" altLang="en-US" sz="3600" dirty="0"/>
              <a:t>使用</a:t>
            </a:r>
            <a:r>
              <a:rPr lang="en-US" altLang="zh-TW" sz="3600" dirty="0" err="1"/>
              <a:t>BertViz</a:t>
            </a:r>
            <a:r>
              <a:rPr lang="zh-TW" altLang="en-US" sz="3600" dirty="0"/>
              <a:t>視覺化模型的</a:t>
            </a:r>
            <a:r>
              <a:rPr lang="en-US" altLang="zh-TW" sz="3600" dirty="0"/>
              <a:t>Attentions</a:t>
            </a:r>
            <a:endParaRPr lang="zh-TW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7D9A0DE3-E32D-653C-6C1A-797EB21D146D}"/>
                  </a:ext>
                </a:extLst>
              </p14:cNvPr>
              <p14:cNvContentPartPr/>
              <p14:nvPr/>
            </p14:nvContentPartPr>
            <p14:xfrm>
              <a:off x="11629248" y="1975493"/>
              <a:ext cx="77040" cy="13896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7D9A0DE3-E32D-653C-6C1A-797EB21D14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0608" y="1966493"/>
                <a:ext cx="94680" cy="1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67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B98024-E64E-4C12-5025-9CDE627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69" y="208768"/>
            <a:ext cx="10339690" cy="987468"/>
          </a:xfrm>
        </p:spPr>
        <p:txBody>
          <a:bodyPr/>
          <a:lstStyle/>
          <a:p>
            <a:r>
              <a:rPr lang="zh-TW" altLang="en-US" cap="none" dirty="0"/>
              <a:t>從</a:t>
            </a:r>
            <a:r>
              <a:rPr lang="en-US" altLang="zh-TW" cap="none" dirty="0"/>
              <a:t>Bert Finetune</a:t>
            </a:r>
            <a:r>
              <a:rPr lang="zh-TW" altLang="en-US" cap="none" dirty="0"/>
              <a:t>來處理摘要擷取</a:t>
            </a:r>
            <a:r>
              <a:rPr lang="en-US" altLang="zh-TW" cap="none" dirty="0"/>
              <a:t>(text summarization)</a:t>
            </a:r>
            <a:endParaRPr lang="zh-TW" altLang="en-US" cap="non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25BF31-4E61-1E49-F2C9-8D1B274F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2209"/>
            <a:ext cx="5318760" cy="330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97A1C-3576-5AE0-9A7A-8F61B4A8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84" y="2363152"/>
            <a:ext cx="5524816" cy="329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8D557854-6BC8-F6D1-98A5-D463398A7744}"/>
              </a:ext>
            </a:extLst>
          </p:cNvPr>
          <p:cNvSpPr/>
          <p:nvPr/>
        </p:nvSpPr>
        <p:spPr>
          <a:xfrm>
            <a:off x="5554980" y="3604260"/>
            <a:ext cx="967740" cy="8305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E0D2EEC6-1B8E-E812-3151-FFD8065374F3}"/>
                  </a:ext>
                </a:extLst>
              </p14:cNvPr>
              <p14:cNvContentPartPr/>
              <p14:nvPr/>
            </p14:nvContentPartPr>
            <p14:xfrm>
              <a:off x="8444688" y="2898607"/>
              <a:ext cx="574920" cy="40932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E0D2EEC6-1B8E-E812-3151-FFD806537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6048" y="2889607"/>
                <a:ext cx="592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77689039-F5CF-252E-17E8-28AA1573B74A}"/>
                  </a:ext>
                </a:extLst>
              </p14:cNvPr>
              <p14:cNvContentPartPr/>
              <p14:nvPr/>
            </p14:nvContentPartPr>
            <p14:xfrm>
              <a:off x="10179528" y="2854687"/>
              <a:ext cx="596160" cy="537120"/>
            </p14:xfrm>
          </p:contentPart>
        </mc:Choice>
        <mc:Fallback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77689039-F5CF-252E-17E8-28AA1573B7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0528" y="2846047"/>
                <a:ext cx="6138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95276DE7-764F-240D-AFA9-906043C07454}"/>
                  </a:ext>
                </a:extLst>
              </p14:cNvPr>
              <p14:cNvContentPartPr/>
              <p14:nvPr/>
            </p14:nvContentPartPr>
            <p14:xfrm>
              <a:off x="2095728" y="2880247"/>
              <a:ext cx="649080" cy="518040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95276DE7-764F-240D-AFA9-906043C074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7088" y="2871607"/>
                <a:ext cx="66672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4C500EDB-D12C-17A4-19DC-25E53C43F1BB}"/>
                  </a:ext>
                </a:extLst>
              </p14:cNvPr>
              <p14:cNvContentPartPr/>
              <p14:nvPr/>
            </p14:nvContentPartPr>
            <p14:xfrm>
              <a:off x="3412608" y="2873047"/>
              <a:ext cx="566280" cy="48420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4C500EDB-D12C-17A4-19DC-25E53C43F1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3608" y="2864047"/>
                <a:ext cx="583920" cy="501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D506C4FD-5928-A1FE-A658-7A8037610427}"/>
              </a:ext>
            </a:extLst>
          </p:cNvPr>
          <p:cNvSpPr txBox="1"/>
          <p:nvPr/>
        </p:nvSpPr>
        <p:spPr>
          <a:xfrm>
            <a:off x="757825" y="1590805"/>
            <a:ext cx="6614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CLS: sentence embedding&gt;</a:t>
            </a:r>
            <a:r>
              <a:rPr lang="zh-TW" altLang="en-US" dirty="0"/>
              <a:t>用來後續的預測任務</a:t>
            </a:r>
            <a:endParaRPr lang="en-US" altLang="zh-TW" dirty="0"/>
          </a:p>
          <a:p>
            <a:r>
              <a:rPr lang="en-US" altLang="zh-TW" dirty="0"/>
              <a:t>E</a:t>
            </a:r>
            <a:r>
              <a:rPr lang="en-US" altLang="zh-TW" baseline="-25000" dirty="0"/>
              <a:t>A</a:t>
            </a:r>
            <a:r>
              <a:rPr lang="en-US" altLang="zh-TW" dirty="0"/>
              <a:t>, E</a:t>
            </a:r>
            <a:r>
              <a:rPr lang="en-US" altLang="zh-TW" baseline="-25000" dirty="0"/>
              <a:t>B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segmentation embeddings&gt;</a:t>
            </a:r>
            <a:r>
              <a:rPr lang="zh-TW" altLang="en-US" dirty="0"/>
              <a:t>根據奇數偶數句來區分</a:t>
            </a:r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0B9E5D31-32BA-9744-8417-F981DC0B6F40}"/>
                  </a:ext>
                </a:extLst>
              </p14:cNvPr>
              <p14:cNvContentPartPr/>
              <p14:nvPr/>
            </p14:nvContentPartPr>
            <p14:xfrm>
              <a:off x="8437488" y="3686287"/>
              <a:ext cx="1869120" cy="573840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0B9E5D31-32BA-9744-8417-F981DC0B6F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8488" y="3677287"/>
                <a:ext cx="18867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4F89D84E-8096-6F7C-1109-A08F1ABCDC02}"/>
                  </a:ext>
                </a:extLst>
              </p14:cNvPr>
              <p14:cNvContentPartPr/>
              <p14:nvPr/>
            </p14:nvContentPartPr>
            <p14:xfrm>
              <a:off x="2093208" y="3725167"/>
              <a:ext cx="1785960" cy="574560"/>
            </p14:xfrm>
          </p:contentPart>
        </mc:Choice>
        <mc:Fallback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4F89D84E-8096-6F7C-1109-A08F1ABCDC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4208" y="3716527"/>
                <a:ext cx="1803600" cy="5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27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DF56A9-F38B-12A1-BDD0-A0D2643E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73" y="167640"/>
            <a:ext cx="9905998" cy="60198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BERT-SUM-TEXT</a:t>
            </a:r>
            <a:br>
              <a:rPr lang="en-US" altLang="zh-TW" dirty="0"/>
            </a:br>
            <a:r>
              <a:rPr lang="en-US" altLang="zh-TW" sz="1200" dirty="0">
                <a:hlinkClick r:id="rId2"/>
              </a:rPr>
              <a:t>[1908.08345] Text Summarization with Pretrained Encoders (arxiv.org)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45C783-9DBC-866D-D506-260EFFF505C2}"/>
              </a:ext>
            </a:extLst>
          </p:cNvPr>
          <p:cNvSpPr txBox="1"/>
          <p:nvPr/>
        </p:nvSpPr>
        <p:spPr>
          <a:xfrm>
            <a:off x="1058449" y="1127342"/>
            <a:ext cx="85876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什麼是</a:t>
            </a:r>
            <a:r>
              <a:rPr lang="en-US" altLang="zh-TW" sz="2400" dirty="0"/>
              <a:t>extractive summarization?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對每個句子做</a:t>
            </a:r>
            <a:r>
              <a:rPr lang="en-US" altLang="zh-TW" sz="2400" dirty="0"/>
              <a:t>Binary classification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是重點</a:t>
            </a:r>
            <a:r>
              <a:rPr lang="en-US" altLang="zh-TW" sz="2400" dirty="0"/>
              <a:t>/</a:t>
            </a:r>
            <a:r>
              <a:rPr lang="zh-TW" altLang="en-US" sz="2400" dirty="0"/>
              <a:t>不是重點</a:t>
            </a:r>
            <a:endParaRPr lang="en-US" altLang="zh-TW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r>
              <a:rPr lang="zh-TW" altLang="en-US" sz="2400" dirty="0"/>
              <a:t>簡單來說，既然前面已經對句子做</a:t>
            </a:r>
            <a:r>
              <a:rPr lang="en-US" altLang="zh-TW" sz="2400" dirty="0"/>
              <a:t>embedding</a:t>
            </a:r>
            <a:r>
              <a:rPr lang="zh-TW" altLang="en-US" sz="2400" dirty="0"/>
              <a:t>，</a:t>
            </a:r>
            <a:endParaRPr lang="en-US" altLang="zh-TW" sz="2400" dirty="0"/>
          </a:p>
          <a:p>
            <a:r>
              <a:rPr lang="zh-TW" altLang="en-US" sz="2400" dirty="0"/>
              <a:t>我們丟進去分類器的單位就不是</a:t>
            </a:r>
            <a:r>
              <a:rPr lang="en-US" altLang="zh-TW" sz="2400" dirty="0"/>
              <a:t>token</a:t>
            </a:r>
            <a:r>
              <a:rPr lang="zh-TW" altLang="en-US" sz="2400" dirty="0"/>
              <a:t>為單位，而是</a:t>
            </a:r>
            <a:r>
              <a:rPr lang="en-US" altLang="zh-TW" sz="2400" dirty="0"/>
              <a:t>sentence</a:t>
            </a:r>
          </a:p>
          <a:p>
            <a:endParaRPr lang="en-US" altLang="zh-TW" sz="2400" dirty="0"/>
          </a:p>
          <a:p>
            <a:r>
              <a:rPr lang="zh-TW" altLang="en-US" sz="2400" dirty="0"/>
              <a:t>優點</a:t>
            </a:r>
            <a:r>
              <a:rPr lang="en-US" altLang="zh-TW" sz="2400" dirty="0"/>
              <a:t>&gt; </a:t>
            </a:r>
            <a:r>
              <a:rPr lang="zh-TW" altLang="en-US" sz="2400" dirty="0"/>
              <a:t>取出的摘要都是完整的句子</a:t>
            </a:r>
            <a:endParaRPr lang="en-US" altLang="zh-TW" sz="2400" dirty="0"/>
          </a:p>
          <a:p>
            <a:r>
              <a:rPr lang="zh-TW" altLang="en-US" sz="2400" dirty="0"/>
              <a:t>缺點</a:t>
            </a:r>
            <a:r>
              <a:rPr lang="en-US" altLang="zh-TW" sz="2400" dirty="0"/>
              <a:t>&gt;</a:t>
            </a:r>
            <a:r>
              <a:rPr lang="zh-TW" altLang="en-US" sz="2400" dirty="0"/>
              <a:t> 沒有辦法重組句子</a:t>
            </a:r>
            <a:r>
              <a:rPr lang="en-US" altLang="zh-TW" sz="2400" dirty="0"/>
              <a:t>(</a:t>
            </a:r>
            <a:r>
              <a:rPr lang="zh-TW" altLang="en-US" sz="2400" dirty="0"/>
              <a:t>精煉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1077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6D740D7-4D55-0963-98AB-CC78ADC08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"/>
            <a:ext cx="6461760" cy="41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AB3F8E5-95E6-8246-4FE8-5EE95705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138" y="3565525"/>
            <a:ext cx="6391862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C127C0B-2197-F95F-8A93-B2C5A2EE57C0}"/>
              </a:ext>
            </a:extLst>
          </p:cNvPr>
          <p:cNvSpPr txBox="1"/>
          <p:nvPr/>
        </p:nvSpPr>
        <p:spPr>
          <a:xfrm>
            <a:off x="6553826" y="1358135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Unigram: </a:t>
            </a:r>
            <a:r>
              <a:rPr lang="zh-TW" altLang="en-US" dirty="0"/>
              <a:t>假設詞語之間是互相獨立 </a:t>
            </a:r>
            <a:r>
              <a:rPr lang="en-US" altLang="zh-TW" dirty="0"/>
              <a:t>(</a:t>
            </a:r>
            <a:r>
              <a:rPr lang="zh-TW" altLang="en-US" dirty="0"/>
              <a:t>不考慮順序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A6166E-164E-8116-338E-0688D3003E47}"/>
              </a:ext>
            </a:extLst>
          </p:cNvPr>
          <p:cNvSpPr txBox="1"/>
          <p:nvPr/>
        </p:nvSpPr>
        <p:spPr>
          <a:xfrm>
            <a:off x="1142618" y="4738997"/>
            <a:ext cx="4386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Bigram: </a:t>
            </a:r>
            <a:r>
              <a:rPr lang="zh-TW" altLang="en-US" dirty="0"/>
              <a:t>詞語出現的機率和前一個詞有關 </a:t>
            </a:r>
            <a:endParaRPr lang="en-US" altLang="zh-TW" dirty="0"/>
          </a:p>
          <a:p>
            <a:r>
              <a:rPr lang="zh-TW" altLang="en-US" dirty="0"/>
              <a:t>             </a:t>
            </a:r>
            <a:r>
              <a:rPr lang="en-US" altLang="zh-TW" dirty="0"/>
              <a:t>(</a:t>
            </a:r>
            <a:r>
              <a:rPr lang="zh-TW" altLang="en-US" dirty="0"/>
              <a:t>考慮兩個詞的順序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557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26E600F-5891-6AB5-718C-6786A5E009DF}"/>
              </a:ext>
            </a:extLst>
          </p:cNvPr>
          <p:cNvSpPr txBox="1"/>
          <p:nvPr/>
        </p:nvSpPr>
        <p:spPr>
          <a:xfrm>
            <a:off x="109052" y="125493"/>
            <a:ext cx="31293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R1:</a:t>
            </a:r>
            <a:r>
              <a:rPr lang="zh-TW" altLang="en-US" sz="4000" dirty="0"/>
              <a:t> </a:t>
            </a:r>
            <a:r>
              <a:rPr lang="en-US" altLang="zh-TW" sz="4000" dirty="0"/>
              <a:t>Rouge 1</a:t>
            </a:r>
          </a:p>
          <a:p>
            <a:r>
              <a:rPr lang="en-US" altLang="zh-TW" sz="4000" dirty="0"/>
              <a:t>R2: Rouge 2</a:t>
            </a:r>
          </a:p>
          <a:p>
            <a:r>
              <a:rPr lang="en-US" altLang="zh-TW" sz="4000" dirty="0"/>
              <a:t>RL: </a:t>
            </a:r>
            <a:r>
              <a:rPr lang="en-US" altLang="zh-TW" sz="4000" dirty="0" err="1"/>
              <a:t>RougeL</a:t>
            </a:r>
            <a:endParaRPr lang="zh-TW" altLang="en-US" sz="4000" dirty="0"/>
          </a:p>
        </p:txBody>
      </p:sp>
      <p:pic>
        <p:nvPicPr>
          <p:cNvPr id="5" name="Picture 4" descr="Example of unigram, bigram and trigram. | Download Scientific Diagram">
            <a:extLst>
              <a:ext uri="{FF2B5EF4-FFF2-40B4-BE49-F238E27FC236}">
                <a16:creationId xmlns:a16="http://schemas.microsoft.com/office/drawing/2014/main" id="{475485D3-8485-ADF0-CDED-1C180AAB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66" y="1899023"/>
            <a:ext cx="2885031" cy="8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7. 基礎語言模型：N-Gram - Programming with Data - Medium">
            <a:extLst>
              <a:ext uri="{FF2B5EF4-FFF2-40B4-BE49-F238E27FC236}">
                <a16:creationId xmlns:a16="http://schemas.microsoft.com/office/drawing/2014/main" id="{692351E4-869B-FDA8-6F32-2E74912AA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01"/>
          <a:stretch/>
        </p:blipFill>
        <p:spPr bwMode="auto">
          <a:xfrm>
            <a:off x="9216072" y="56816"/>
            <a:ext cx="2866876" cy="171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F5898F-0403-54B8-D523-CD6F8C22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28" y="223904"/>
            <a:ext cx="5380339" cy="11781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2BB409F-7A26-8C69-3EE3-46C7938F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2" y="2149771"/>
            <a:ext cx="5600650" cy="14891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D081052-7589-117E-EC98-6395C9B58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02079"/>
            <a:ext cx="2896718" cy="1178175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AC1C7DB3-5668-B7F3-6783-21A2870A5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16132"/>
              </p:ext>
            </p:extLst>
          </p:nvPr>
        </p:nvGraphicFramePr>
        <p:xfrm>
          <a:off x="382043" y="4142070"/>
          <a:ext cx="11461316" cy="2667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865329">
                  <a:extLst>
                    <a:ext uri="{9D8B030D-6E8A-4147-A177-3AD203B41FA5}">
                      <a16:colId xmlns:a16="http://schemas.microsoft.com/office/drawing/2014/main" val="4248330005"/>
                    </a:ext>
                  </a:extLst>
                </a:gridCol>
                <a:gridCol w="2865329">
                  <a:extLst>
                    <a:ext uri="{9D8B030D-6E8A-4147-A177-3AD203B41FA5}">
                      <a16:colId xmlns:a16="http://schemas.microsoft.com/office/drawing/2014/main" val="1838416426"/>
                    </a:ext>
                  </a:extLst>
                </a:gridCol>
                <a:gridCol w="2865329">
                  <a:extLst>
                    <a:ext uri="{9D8B030D-6E8A-4147-A177-3AD203B41FA5}">
                      <a16:colId xmlns:a16="http://schemas.microsoft.com/office/drawing/2014/main" val="2424954093"/>
                    </a:ext>
                  </a:extLst>
                </a:gridCol>
                <a:gridCol w="2865329">
                  <a:extLst>
                    <a:ext uri="{9D8B030D-6E8A-4147-A177-3AD203B41FA5}">
                      <a16:colId xmlns:a16="http://schemas.microsoft.com/office/drawing/2014/main" val="1429809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Scoring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相對於誰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Calc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135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C1&gt;R1,R2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(3+3)/(4+7)=6/11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dirty="0"/>
                        <a:t>C1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R1,R2</a:t>
                      </a:r>
                      <a:r>
                        <a:rPr lang="zh-TW" altLang="en-US" dirty="0"/>
                        <a:t>個重複了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個詞</a:t>
                      </a:r>
                      <a:r>
                        <a:rPr lang="en-US" altLang="zh-TW" dirty="0"/>
                        <a:t>R1,R2</a:t>
                      </a:r>
                      <a:r>
                        <a:rPr lang="zh-TW" altLang="en-US" dirty="0"/>
                        <a:t>分別有</a:t>
                      </a:r>
                      <a:r>
                        <a:rPr lang="en-US" altLang="zh-TW" dirty="0"/>
                        <a:t>4,7</a:t>
                      </a:r>
                      <a:r>
                        <a:rPr lang="zh-TW" altLang="en-US" dirty="0"/>
                        <a:t>個詞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79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C2&gt;R1,R2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(3+3)/(4+7)=6/11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46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C1&gt;R1,R2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(1+1)/(3+6)=2/9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TW" altLang="en-US" dirty="0"/>
                        <a:t>重疊的</a:t>
                      </a:r>
                      <a:r>
                        <a:rPr lang="en-US" altLang="zh-TW" dirty="0"/>
                        <a:t>bigram</a:t>
                      </a:r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/>
                        <a:t>(the gunman) R1,R2</a:t>
                      </a:r>
                      <a:r>
                        <a:rPr lang="zh-TW" altLang="en-US" dirty="0"/>
                        <a:t>分別有</a:t>
                      </a:r>
                      <a:r>
                        <a:rPr lang="en-US" altLang="zh-TW" dirty="0"/>
                        <a:t>3,6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/>
                        <a:t>bigram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1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C2&gt;R1,R2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(1+1)/(3+6)=2/9</a:t>
                      </a:r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22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RL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C1&gt;R1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Avg(3/4, 3/4)=3/8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LCS=police the gunman(3) R1,C1</a:t>
                      </a:r>
                      <a:r>
                        <a:rPr lang="zh-TW" altLang="en-US" dirty="0"/>
                        <a:t>長度</a:t>
                      </a:r>
                      <a:r>
                        <a:rPr lang="en-US" altLang="zh-TW" dirty="0"/>
                        <a:t>=4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14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34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FB6EF5F-58E5-27EB-556B-A475F386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0"/>
            <a:ext cx="611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E465F0D-8F87-C3DD-05C1-D6BE2FFADB2D}"/>
              </a:ext>
            </a:extLst>
          </p:cNvPr>
          <p:cNvGrpSpPr/>
          <p:nvPr/>
        </p:nvGrpSpPr>
        <p:grpSpPr>
          <a:xfrm>
            <a:off x="2278020" y="842580"/>
            <a:ext cx="947160" cy="599760"/>
            <a:chOff x="2278020" y="842580"/>
            <a:chExt cx="947160" cy="59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7FD0BC4C-32BF-A843-45FF-F0F05EB4EE14}"/>
                    </a:ext>
                  </a:extLst>
                </p14:cNvPr>
                <p14:cNvContentPartPr/>
                <p14:nvPr/>
              </p14:nvContentPartPr>
              <p14:xfrm>
                <a:off x="2278020" y="890100"/>
                <a:ext cx="786600" cy="552240"/>
              </p14:xfrm>
            </p:contentPart>
          </mc:Choice>
          <mc:Fallback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7FD0BC4C-32BF-A843-45FF-F0F05EB4EE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69380" y="881460"/>
                  <a:ext cx="8042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630F5AF6-406C-6A27-71E1-C92FAD0FD394}"/>
                    </a:ext>
                  </a:extLst>
                </p14:cNvPr>
                <p14:cNvContentPartPr/>
                <p14:nvPr/>
              </p14:nvContentPartPr>
              <p14:xfrm>
                <a:off x="3059940" y="842580"/>
                <a:ext cx="165240" cy="178560"/>
              </p14:xfrm>
            </p:contentPart>
          </mc:Choice>
          <mc:Fallback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630F5AF6-406C-6A27-71E1-C92FAD0FD39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1300" y="833940"/>
                  <a:ext cx="18288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4C004BA4-B4D4-4731-E9DE-1A4A26DBB1E5}"/>
              </a:ext>
            </a:extLst>
          </p:cNvPr>
          <p:cNvGrpSpPr/>
          <p:nvPr/>
        </p:nvGrpSpPr>
        <p:grpSpPr>
          <a:xfrm>
            <a:off x="957540" y="1429380"/>
            <a:ext cx="772200" cy="608040"/>
            <a:chOff x="957540" y="1429380"/>
            <a:chExt cx="772200" cy="60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B4534E34-4B16-5474-3726-0C523AFCF531}"/>
                    </a:ext>
                  </a:extLst>
                </p14:cNvPr>
                <p14:cNvContentPartPr/>
                <p14:nvPr/>
              </p14:nvContentPartPr>
              <p14:xfrm>
                <a:off x="957540" y="1504980"/>
                <a:ext cx="235080" cy="241560"/>
              </p14:xfrm>
            </p:contentPart>
          </mc:Choice>
          <mc:Fallback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B4534E34-4B16-5474-3726-0C523AFCF53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8900" y="1496340"/>
                  <a:ext cx="252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8FC924D2-A188-9AB4-ADFA-035148F1D4FF}"/>
                    </a:ext>
                  </a:extLst>
                </p14:cNvPr>
                <p14:cNvContentPartPr/>
                <p14:nvPr/>
              </p14:nvContentPartPr>
              <p14:xfrm>
                <a:off x="974460" y="1800900"/>
                <a:ext cx="39960" cy="236520"/>
              </p14:xfrm>
            </p:contentPart>
          </mc:Choice>
          <mc:Fallback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8FC924D2-A188-9AB4-ADFA-035148F1D4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5460" y="1791900"/>
                  <a:ext cx="576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1DFDFC77-6823-67CF-D5FE-A67A9B2E9F3C}"/>
                    </a:ext>
                  </a:extLst>
                </p14:cNvPr>
                <p14:cNvContentPartPr/>
                <p14:nvPr/>
              </p14:nvContentPartPr>
              <p14:xfrm>
                <a:off x="998940" y="1817100"/>
                <a:ext cx="95040" cy="113400"/>
              </p14:xfrm>
            </p:contentPart>
          </mc:Choice>
          <mc:Fallback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1DFDFC77-6823-67CF-D5FE-A67A9B2E9F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0300" y="1808100"/>
                  <a:ext cx="112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BBA8BDDA-1BC0-59C7-8ED8-49CC9F738042}"/>
                    </a:ext>
                  </a:extLst>
                </p14:cNvPr>
                <p14:cNvContentPartPr/>
                <p14:nvPr/>
              </p14:nvContentPartPr>
              <p14:xfrm>
                <a:off x="1111620" y="1736820"/>
                <a:ext cx="90720" cy="267120"/>
              </p14:xfrm>
            </p:contentPart>
          </mc:Choice>
          <mc:Fallback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BBA8BDDA-1BC0-59C7-8ED8-49CC9F73804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2980" y="1728180"/>
                  <a:ext cx="108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370CB59E-7F73-C219-E906-117B9CB8FA2C}"/>
                    </a:ext>
                  </a:extLst>
                </p14:cNvPr>
                <p14:cNvContentPartPr/>
                <p14:nvPr/>
              </p14:nvContentPartPr>
              <p14:xfrm>
                <a:off x="1324380" y="1589220"/>
                <a:ext cx="118800" cy="31320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370CB59E-7F73-C219-E906-117B9CB8FA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15740" y="1580220"/>
                  <a:ext cx="1364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33C17CE9-610E-F392-C1C9-8C4D8622F60A}"/>
                    </a:ext>
                  </a:extLst>
                </p14:cNvPr>
                <p14:cNvContentPartPr/>
                <p14:nvPr/>
              </p14:nvContentPartPr>
              <p14:xfrm>
                <a:off x="1522380" y="1429380"/>
                <a:ext cx="207360" cy="359280"/>
              </p14:xfrm>
            </p:contentPart>
          </mc:Choice>
          <mc:Fallback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33C17CE9-610E-F392-C1C9-8C4D8622F6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13740" y="1420380"/>
                  <a:ext cx="225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A56C2601-3004-E7C9-4903-C26F30F51DE6}"/>
                    </a:ext>
                  </a:extLst>
                </p14:cNvPr>
                <p14:cNvContentPartPr/>
                <p14:nvPr/>
              </p14:nvContentPartPr>
              <p14:xfrm>
                <a:off x="1532820" y="1675980"/>
                <a:ext cx="126720" cy="96840"/>
              </p14:xfrm>
            </p:contentPart>
          </mc:Choice>
          <mc:Fallback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A56C2601-3004-E7C9-4903-C26F30F51D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24180" y="1667340"/>
                  <a:ext cx="14436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BD322D7-7D76-88EB-31D2-823CEB549728}"/>
              </a:ext>
            </a:extLst>
          </p:cNvPr>
          <p:cNvGrpSpPr/>
          <p:nvPr/>
        </p:nvGrpSpPr>
        <p:grpSpPr>
          <a:xfrm>
            <a:off x="287220" y="2770020"/>
            <a:ext cx="948960" cy="594720"/>
            <a:chOff x="287220" y="2770020"/>
            <a:chExt cx="948960" cy="59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026F67F2-C84D-A5D3-0BFE-D1646994D852}"/>
                    </a:ext>
                  </a:extLst>
                </p14:cNvPr>
                <p14:cNvContentPartPr/>
                <p14:nvPr/>
              </p14:nvContentPartPr>
              <p14:xfrm>
                <a:off x="287220" y="2906460"/>
                <a:ext cx="192960" cy="458280"/>
              </p14:xfrm>
            </p:contentPart>
          </mc:Choice>
          <mc:Fallback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026F67F2-C84D-A5D3-0BFE-D1646994D8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8580" y="2897460"/>
                  <a:ext cx="2106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950F1BAF-C12A-1610-A0A0-C3CE4EF440DC}"/>
                    </a:ext>
                  </a:extLst>
                </p14:cNvPr>
                <p14:cNvContentPartPr/>
                <p14:nvPr/>
              </p14:nvContentPartPr>
              <p14:xfrm>
                <a:off x="550380" y="3067020"/>
                <a:ext cx="34920" cy="160560"/>
              </p14:xfrm>
            </p:contentPart>
          </mc:Choice>
          <mc:Fallback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950F1BAF-C12A-1610-A0A0-C3CE4EF440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41740" y="3058020"/>
                  <a:ext cx="52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097800D0-61D7-D55D-9B47-8149836D8D36}"/>
                    </a:ext>
                  </a:extLst>
                </p14:cNvPr>
                <p14:cNvContentPartPr/>
                <p14:nvPr/>
              </p14:nvContentPartPr>
              <p14:xfrm>
                <a:off x="671700" y="2811420"/>
                <a:ext cx="225720" cy="320760"/>
              </p14:xfrm>
            </p:contentPart>
          </mc:Choice>
          <mc:Fallback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097800D0-61D7-D55D-9B47-8149836D8D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63060" y="2802420"/>
                  <a:ext cx="243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1D5FD63B-C94F-C6FC-2E7F-AE70AA973171}"/>
                    </a:ext>
                  </a:extLst>
                </p14:cNvPr>
                <p14:cNvContentPartPr/>
                <p14:nvPr/>
              </p14:nvContentPartPr>
              <p14:xfrm>
                <a:off x="983460" y="2992140"/>
                <a:ext cx="93240" cy="111240"/>
              </p14:xfrm>
            </p:contentPart>
          </mc:Choice>
          <mc:Fallback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1D5FD63B-C94F-C6FC-2E7F-AE70AA9731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4460" y="2983140"/>
                  <a:ext cx="110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EB146CF0-8C34-A889-C9A6-7BDC62E15A63}"/>
                    </a:ext>
                  </a:extLst>
                </p14:cNvPr>
                <p14:cNvContentPartPr/>
                <p14:nvPr/>
              </p14:nvContentPartPr>
              <p14:xfrm>
                <a:off x="1089300" y="2822940"/>
                <a:ext cx="64080" cy="78120"/>
              </p14:xfrm>
            </p:contentPart>
          </mc:Choice>
          <mc:Fallback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EB146CF0-8C34-A889-C9A6-7BDC62E15A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0660" y="2813940"/>
                  <a:ext cx="81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02C2472F-8334-C84E-1BC5-2C247FFCFC9E}"/>
                    </a:ext>
                  </a:extLst>
                </p14:cNvPr>
                <p14:cNvContentPartPr/>
                <p14:nvPr/>
              </p14:nvContentPartPr>
              <p14:xfrm>
                <a:off x="1155900" y="2770020"/>
                <a:ext cx="80280" cy="124560"/>
              </p14:xfrm>
            </p:contentPart>
          </mc:Choice>
          <mc:Fallback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02C2472F-8334-C84E-1BC5-2C247FFCFC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6900" y="2761380"/>
                  <a:ext cx="9792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253AE1E0-8C49-A70A-1B4A-8EE70F4D6F96}"/>
              </a:ext>
            </a:extLst>
          </p:cNvPr>
          <p:cNvGrpSpPr/>
          <p:nvPr/>
        </p:nvGrpSpPr>
        <p:grpSpPr>
          <a:xfrm>
            <a:off x="1348008" y="2345287"/>
            <a:ext cx="829080" cy="478800"/>
            <a:chOff x="1348008" y="2345287"/>
            <a:chExt cx="829080" cy="47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2EE0A7E0-7858-2699-C6D6-66FEBF933266}"/>
                    </a:ext>
                  </a:extLst>
                </p14:cNvPr>
                <p14:cNvContentPartPr/>
                <p14:nvPr/>
              </p14:nvContentPartPr>
              <p14:xfrm>
                <a:off x="1348008" y="2699527"/>
                <a:ext cx="73800" cy="124560"/>
              </p14:xfrm>
            </p:contentPart>
          </mc:Choice>
          <mc:Fallback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2EE0A7E0-7858-2699-C6D6-66FEBF9332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39008" y="2690887"/>
                  <a:ext cx="91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1152093D-0C86-19D6-06DE-F412F585370B}"/>
                    </a:ext>
                  </a:extLst>
                </p14:cNvPr>
                <p14:cNvContentPartPr/>
                <p14:nvPr/>
              </p14:nvContentPartPr>
              <p14:xfrm>
                <a:off x="1461768" y="2588287"/>
                <a:ext cx="66600" cy="152280"/>
              </p14:xfrm>
            </p:contentPart>
          </mc:Choice>
          <mc:Fallback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1152093D-0C86-19D6-06DE-F412F58537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52768" y="2579287"/>
                  <a:ext cx="8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筆跡 30">
                  <a:extLst>
                    <a:ext uri="{FF2B5EF4-FFF2-40B4-BE49-F238E27FC236}">
                      <a16:creationId xmlns:a16="http://schemas.microsoft.com/office/drawing/2014/main" id="{C9BF1116-2AE4-2A98-7364-1BD4A731F2D2}"/>
                    </a:ext>
                  </a:extLst>
                </p14:cNvPr>
                <p14:cNvContentPartPr/>
                <p14:nvPr/>
              </p14:nvContentPartPr>
              <p14:xfrm>
                <a:off x="1588488" y="2533927"/>
                <a:ext cx="60480" cy="136080"/>
              </p14:xfrm>
            </p:contentPart>
          </mc:Choice>
          <mc:Fallback>
            <p:pic>
              <p:nvPicPr>
                <p:cNvPr id="31" name="筆跡 30">
                  <a:extLst>
                    <a:ext uri="{FF2B5EF4-FFF2-40B4-BE49-F238E27FC236}">
                      <a16:creationId xmlns:a16="http://schemas.microsoft.com/office/drawing/2014/main" id="{C9BF1116-2AE4-2A98-7364-1BD4A731F2D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79488" y="2524927"/>
                  <a:ext cx="78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筆跡 31">
                  <a:extLst>
                    <a:ext uri="{FF2B5EF4-FFF2-40B4-BE49-F238E27FC236}">
                      <a16:creationId xmlns:a16="http://schemas.microsoft.com/office/drawing/2014/main" id="{62B4C1DB-3D73-0324-EF0C-BB0C3FA32875}"/>
                    </a:ext>
                  </a:extLst>
                </p14:cNvPr>
                <p14:cNvContentPartPr/>
                <p14:nvPr/>
              </p14:nvContentPartPr>
              <p14:xfrm>
                <a:off x="1680648" y="2534647"/>
                <a:ext cx="73080" cy="136080"/>
              </p14:xfrm>
            </p:contentPart>
          </mc:Choice>
          <mc:Fallback>
            <p:pic>
              <p:nvPicPr>
                <p:cNvPr id="32" name="筆跡 31">
                  <a:extLst>
                    <a:ext uri="{FF2B5EF4-FFF2-40B4-BE49-F238E27FC236}">
                      <a16:creationId xmlns:a16="http://schemas.microsoft.com/office/drawing/2014/main" id="{62B4C1DB-3D73-0324-EF0C-BB0C3FA3287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71648" y="2525647"/>
                  <a:ext cx="90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1D3C543E-26F8-F7CD-890C-9F71785D6AEE}"/>
                    </a:ext>
                  </a:extLst>
                </p14:cNvPr>
                <p14:cNvContentPartPr/>
                <p14:nvPr/>
              </p14:nvContentPartPr>
              <p14:xfrm>
                <a:off x="1813128" y="2345287"/>
                <a:ext cx="30600" cy="304560"/>
              </p14:xfrm>
            </p:contentPart>
          </mc:Choice>
          <mc:Fallback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1D3C543E-26F8-F7CD-890C-9F71785D6A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04488" y="2336647"/>
                  <a:ext cx="48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9644F1F5-465D-C798-280E-994831B67F68}"/>
                    </a:ext>
                  </a:extLst>
                </p14:cNvPr>
                <p14:cNvContentPartPr/>
                <p14:nvPr/>
              </p14:nvContentPartPr>
              <p14:xfrm>
                <a:off x="1870368" y="2490007"/>
                <a:ext cx="109440" cy="87840"/>
              </p14:xfrm>
            </p:contentPart>
          </mc:Choice>
          <mc:Fallback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9644F1F5-465D-C798-280E-994831B67F6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61368" y="2481367"/>
                  <a:ext cx="127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D817C794-8E50-C0C6-D631-840C2F601AA6}"/>
                    </a:ext>
                  </a:extLst>
                </p14:cNvPr>
                <p14:cNvContentPartPr/>
                <p14:nvPr/>
              </p14:nvContentPartPr>
              <p14:xfrm>
                <a:off x="2025168" y="2424847"/>
                <a:ext cx="151920" cy="21528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D817C794-8E50-C0C6-D631-840C2F601AA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16528" y="2416207"/>
                  <a:ext cx="16956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39E5098B-E4D6-D621-8EA0-1C5BDD967A6A}"/>
              </a:ext>
            </a:extLst>
          </p:cNvPr>
          <p:cNvGrpSpPr/>
          <p:nvPr/>
        </p:nvGrpSpPr>
        <p:grpSpPr>
          <a:xfrm>
            <a:off x="436488" y="3386407"/>
            <a:ext cx="658440" cy="448920"/>
            <a:chOff x="436488" y="3386407"/>
            <a:chExt cx="65844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8E04CFA2-17F7-306A-572D-6F583F7D0CE4}"/>
                    </a:ext>
                  </a:extLst>
                </p14:cNvPr>
                <p14:cNvContentPartPr/>
                <p14:nvPr/>
              </p14:nvContentPartPr>
              <p14:xfrm>
                <a:off x="436488" y="3498727"/>
                <a:ext cx="178560" cy="243720"/>
              </p14:xfrm>
            </p:contentPart>
          </mc:Choice>
          <mc:Fallback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8E04CFA2-17F7-306A-572D-6F583F7D0CE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7488" y="3490087"/>
                  <a:ext cx="196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B2F2A187-C040-13D6-8106-0E3E58F36861}"/>
                    </a:ext>
                  </a:extLst>
                </p14:cNvPr>
                <p14:cNvContentPartPr/>
                <p14:nvPr/>
              </p14:nvContentPartPr>
              <p14:xfrm>
                <a:off x="612888" y="3469567"/>
                <a:ext cx="34200" cy="37080"/>
              </p14:xfrm>
            </p:contentPart>
          </mc:Choice>
          <mc:Fallback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B2F2A187-C040-13D6-8106-0E3E58F368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3888" y="3460927"/>
                  <a:ext cx="518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6" name="筆跡 45">
                  <a:extLst>
                    <a:ext uri="{FF2B5EF4-FFF2-40B4-BE49-F238E27FC236}">
                      <a16:creationId xmlns:a16="http://schemas.microsoft.com/office/drawing/2014/main" id="{4462CD2D-0F24-E09B-F2CA-828D15124166}"/>
                    </a:ext>
                  </a:extLst>
                </p14:cNvPr>
                <p14:cNvContentPartPr/>
                <p14:nvPr/>
              </p14:nvContentPartPr>
              <p14:xfrm>
                <a:off x="655728" y="3542647"/>
                <a:ext cx="24480" cy="143640"/>
              </p14:xfrm>
            </p:contentPart>
          </mc:Choice>
          <mc:Fallback>
            <p:pic>
              <p:nvPicPr>
                <p:cNvPr id="46" name="筆跡 45">
                  <a:extLst>
                    <a:ext uri="{FF2B5EF4-FFF2-40B4-BE49-F238E27FC236}">
                      <a16:creationId xmlns:a16="http://schemas.microsoft.com/office/drawing/2014/main" id="{4462CD2D-0F24-E09B-F2CA-828D1512416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7088" y="3533647"/>
                  <a:ext cx="42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7" name="筆跡 46">
                  <a:extLst>
                    <a:ext uri="{FF2B5EF4-FFF2-40B4-BE49-F238E27FC236}">
                      <a16:creationId xmlns:a16="http://schemas.microsoft.com/office/drawing/2014/main" id="{BDDB6D6D-31D1-2CA4-F20C-D65C5A4C5B8B}"/>
                    </a:ext>
                  </a:extLst>
                </p14:cNvPr>
                <p14:cNvContentPartPr/>
                <p14:nvPr/>
              </p14:nvContentPartPr>
              <p14:xfrm>
                <a:off x="720888" y="3521407"/>
                <a:ext cx="87840" cy="313920"/>
              </p14:xfrm>
            </p:contentPart>
          </mc:Choice>
          <mc:Fallback>
            <p:pic>
              <p:nvPicPr>
                <p:cNvPr id="47" name="筆跡 46">
                  <a:extLst>
                    <a:ext uri="{FF2B5EF4-FFF2-40B4-BE49-F238E27FC236}">
                      <a16:creationId xmlns:a16="http://schemas.microsoft.com/office/drawing/2014/main" id="{BDDB6D6D-31D1-2CA4-F20C-D65C5A4C5B8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1888" y="3512407"/>
                  <a:ext cx="1054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8" name="筆跡 47">
                  <a:extLst>
                    <a:ext uri="{FF2B5EF4-FFF2-40B4-BE49-F238E27FC236}">
                      <a16:creationId xmlns:a16="http://schemas.microsoft.com/office/drawing/2014/main" id="{0C824BEB-7AEE-49B8-FF0D-D11DE0F052FF}"/>
                    </a:ext>
                  </a:extLst>
                </p14:cNvPr>
                <p14:cNvContentPartPr/>
                <p14:nvPr/>
              </p14:nvContentPartPr>
              <p14:xfrm>
                <a:off x="815208" y="3386407"/>
                <a:ext cx="83160" cy="217080"/>
              </p14:xfrm>
            </p:contentPart>
          </mc:Choice>
          <mc:Fallback>
            <p:pic>
              <p:nvPicPr>
                <p:cNvPr id="48" name="筆跡 47">
                  <a:extLst>
                    <a:ext uri="{FF2B5EF4-FFF2-40B4-BE49-F238E27FC236}">
                      <a16:creationId xmlns:a16="http://schemas.microsoft.com/office/drawing/2014/main" id="{0C824BEB-7AEE-49B8-FF0D-D11DE0F052F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6568" y="3377767"/>
                  <a:ext cx="1008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4C26E23C-0DF8-ADE8-7117-D2E7DAA88CD0}"/>
                    </a:ext>
                  </a:extLst>
                </p14:cNvPr>
                <p14:cNvContentPartPr/>
                <p14:nvPr/>
              </p14:nvContentPartPr>
              <p14:xfrm>
                <a:off x="928248" y="3423487"/>
                <a:ext cx="64080" cy="137880"/>
              </p14:xfrm>
            </p:contentPart>
          </mc:Choice>
          <mc:Fallback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4C26E23C-0DF8-ADE8-7117-D2E7DAA88C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9248" y="3414847"/>
                  <a:ext cx="81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0" name="筆跡 49">
                  <a:extLst>
                    <a:ext uri="{FF2B5EF4-FFF2-40B4-BE49-F238E27FC236}">
                      <a16:creationId xmlns:a16="http://schemas.microsoft.com/office/drawing/2014/main" id="{AB142920-8FCA-7B8D-57BE-2AC28A8F2E1A}"/>
                    </a:ext>
                  </a:extLst>
                </p14:cNvPr>
                <p14:cNvContentPartPr/>
                <p14:nvPr/>
              </p14:nvContentPartPr>
              <p14:xfrm>
                <a:off x="1019328" y="3396127"/>
                <a:ext cx="75600" cy="136080"/>
              </p14:xfrm>
            </p:contentPart>
          </mc:Choice>
          <mc:Fallback>
            <p:pic>
              <p:nvPicPr>
                <p:cNvPr id="50" name="筆跡 49">
                  <a:extLst>
                    <a:ext uri="{FF2B5EF4-FFF2-40B4-BE49-F238E27FC236}">
                      <a16:creationId xmlns:a16="http://schemas.microsoft.com/office/drawing/2014/main" id="{AB142920-8FCA-7B8D-57BE-2AC28A8F2E1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0688" y="3387127"/>
                  <a:ext cx="932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336890F9-A6AE-5670-D997-84183C61A700}"/>
              </a:ext>
            </a:extLst>
          </p:cNvPr>
          <p:cNvGrpSpPr/>
          <p:nvPr/>
        </p:nvGrpSpPr>
        <p:grpSpPr>
          <a:xfrm>
            <a:off x="1254768" y="3213607"/>
            <a:ext cx="211680" cy="210240"/>
            <a:chOff x="1254768" y="3213607"/>
            <a:chExt cx="21168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F3EFB02A-7420-834B-3513-84B434C8E7C1}"/>
                    </a:ext>
                  </a:extLst>
                </p14:cNvPr>
                <p14:cNvContentPartPr/>
                <p14:nvPr/>
              </p14:nvContentPartPr>
              <p14:xfrm>
                <a:off x="1254768" y="3213607"/>
                <a:ext cx="48600" cy="36000"/>
              </p14:xfrm>
            </p:contentPart>
          </mc:Choice>
          <mc:Fallback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F3EFB02A-7420-834B-3513-84B434C8E7C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45768" y="3204607"/>
                  <a:ext cx="66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筆跡 51">
                  <a:extLst>
                    <a:ext uri="{FF2B5EF4-FFF2-40B4-BE49-F238E27FC236}">
                      <a16:creationId xmlns:a16="http://schemas.microsoft.com/office/drawing/2014/main" id="{1496CA6B-B120-D47E-4F01-DCEC4E93D49C}"/>
                    </a:ext>
                  </a:extLst>
                </p14:cNvPr>
                <p14:cNvContentPartPr/>
                <p14:nvPr/>
              </p14:nvContentPartPr>
              <p14:xfrm>
                <a:off x="1308768" y="3292087"/>
                <a:ext cx="24840" cy="131760"/>
              </p14:xfrm>
            </p:contentPart>
          </mc:Choice>
          <mc:Fallback>
            <p:pic>
              <p:nvPicPr>
                <p:cNvPr id="52" name="筆跡 51">
                  <a:extLst>
                    <a:ext uri="{FF2B5EF4-FFF2-40B4-BE49-F238E27FC236}">
                      <a16:creationId xmlns:a16="http://schemas.microsoft.com/office/drawing/2014/main" id="{1496CA6B-B120-D47E-4F01-DCEC4E93D49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300128" y="3283087"/>
                  <a:ext cx="42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3" name="筆跡 52">
                  <a:extLst>
                    <a:ext uri="{FF2B5EF4-FFF2-40B4-BE49-F238E27FC236}">
                      <a16:creationId xmlns:a16="http://schemas.microsoft.com/office/drawing/2014/main" id="{D35FD410-D72B-AB3C-39E9-1C376A01B01D}"/>
                    </a:ext>
                  </a:extLst>
                </p14:cNvPr>
                <p14:cNvContentPartPr/>
                <p14:nvPr/>
              </p14:nvContentPartPr>
              <p14:xfrm>
                <a:off x="1418568" y="3254647"/>
                <a:ext cx="47880" cy="147600"/>
              </p14:xfrm>
            </p:contentPart>
          </mc:Choice>
          <mc:Fallback>
            <p:pic>
              <p:nvPicPr>
                <p:cNvPr id="53" name="筆跡 52">
                  <a:extLst>
                    <a:ext uri="{FF2B5EF4-FFF2-40B4-BE49-F238E27FC236}">
                      <a16:creationId xmlns:a16="http://schemas.microsoft.com/office/drawing/2014/main" id="{D35FD410-D72B-AB3C-39E9-1C376A01B0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09928" y="3246007"/>
                  <a:ext cx="655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F80CA3C7-81B3-8224-9B09-EADFEB8B554D}"/>
              </a:ext>
            </a:extLst>
          </p:cNvPr>
          <p:cNvGrpSpPr/>
          <p:nvPr/>
        </p:nvGrpSpPr>
        <p:grpSpPr>
          <a:xfrm>
            <a:off x="1635288" y="2852167"/>
            <a:ext cx="750960" cy="424080"/>
            <a:chOff x="1635288" y="2852167"/>
            <a:chExt cx="750960" cy="42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4" name="筆跡 53">
                  <a:extLst>
                    <a:ext uri="{FF2B5EF4-FFF2-40B4-BE49-F238E27FC236}">
                      <a16:creationId xmlns:a16="http://schemas.microsoft.com/office/drawing/2014/main" id="{8995ACDE-2155-4568-BE57-B154EA6A0CF1}"/>
                    </a:ext>
                  </a:extLst>
                </p14:cNvPr>
                <p14:cNvContentPartPr/>
                <p14:nvPr/>
              </p14:nvContentPartPr>
              <p14:xfrm>
                <a:off x="1635288" y="3012007"/>
                <a:ext cx="98640" cy="264240"/>
              </p14:xfrm>
            </p:contentPart>
          </mc:Choice>
          <mc:Fallback>
            <p:pic>
              <p:nvPicPr>
                <p:cNvPr id="54" name="筆跡 53">
                  <a:extLst>
                    <a:ext uri="{FF2B5EF4-FFF2-40B4-BE49-F238E27FC236}">
                      <a16:creationId xmlns:a16="http://schemas.microsoft.com/office/drawing/2014/main" id="{8995ACDE-2155-4568-BE57-B154EA6A0C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26288" y="3003367"/>
                  <a:ext cx="1162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E41CAFD2-4F09-1089-56D5-1D5526B35FD1}"/>
                    </a:ext>
                  </a:extLst>
                </p14:cNvPr>
                <p14:cNvContentPartPr/>
                <p14:nvPr/>
              </p14:nvContentPartPr>
              <p14:xfrm>
                <a:off x="1768848" y="3094807"/>
                <a:ext cx="79560" cy="124920"/>
              </p14:xfrm>
            </p:contentPart>
          </mc:Choice>
          <mc:Fallback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E41CAFD2-4F09-1089-56D5-1D5526B35FD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59848" y="3086167"/>
                  <a:ext cx="97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6" name="筆跡 55">
                  <a:extLst>
                    <a:ext uri="{FF2B5EF4-FFF2-40B4-BE49-F238E27FC236}">
                      <a16:creationId xmlns:a16="http://schemas.microsoft.com/office/drawing/2014/main" id="{62C93060-BD1C-C4E9-7FDF-2056D8AECF87}"/>
                    </a:ext>
                  </a:extLst>
                </p14:cNvPr>
                <p14:cNvContentPartPr/>
                <p14:nvPr/>
              </p14:nvContentPartPr>
              <p14:xfrm>
                <a:off x="1872888" y="2935687"/>
                <a:ext cx="75960" cy="226800"/>
              </p14:xfrm>
            </p:contentPart>
          </mc:Choice>
          <mc:Fallback>
            <p:pic>
              <p:nvPicPr>
                <p:cNvPr id="56" name="筆跡 55">
                  <a:extLst>
                    <a:ext uri="{FF2B5EF4-FFF2-40B4-BE49-F238E27FC236}">
                      <a16:creationId xmlns:a16="http://schemas.microsoft.com/office/drawing/2014/main" id="{62C93060-BD1C-C4E9-7FDF-2056D8AECF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63888" y="2927047"/>
                  <a:ext cx="93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3A69BFD9-4BB1-4839-9CBE-00E3F4E6BA3E}"/>
                    </a:ext>
                  </a:extLst>
                </p14:cNvPr>
                <p14:cNvContentPartPr/>
                <p14:nvPr/>
              </p14:nvContentPartPr>
              <p14:xfrm>
                <a:off x="1992048" y="2928127"/>
                <a:ext cx="74160" cy="194400"/>
              </p14:xfrm>
            </p:contentPart>
          </mc:Choice>
          <mc:Fallback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3A69BFD9-4BB1-4839-9CBE-00E3F4E6BA3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983408" y="2919127"/>
                  <a:ext cx="91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04D6A37A-AA48-2F5A-8219-61611E95F345}"/>
                    </a:ext>
                  </a:extLst>
                </p14:cNvPr>
                <p14:cNvContentPartPr/>
                <p14:nvPr/>
              </p14:nvContentPartPr>
              <p14:xfrm>
                <a:off x="2136768" y="2903647"/>
                <a:ext cx="62280" cy="169560"/>
              </p14:xfrm>
            </p:contentPart>
          </mc:Choice>
          <mc:Fallback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04D6A37A-AA48-2F5A-8219-61611E95F34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28128" y="2895007"/>
                  <a:ext cx="799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9" name="筆跡 58">
                  <a:extLst>
                    <a:ext uri="{FF2B5EF4-FFF2-40B4-BE49-F238E27FC236}">
                      <a16:creationId xmlns:a16="http://schemas.microsoft.com/office/drawing/2014/main" id="{F952CB12-982B-716F-2C50-B06740FE9887}"/>
                    </a:ext>
                  </a:extLst>
                </p14:cNvPr>
                <p14:cNvContentPartPr/>
                <p14:nvPr/>
              </p14:nvContentPartPr>
              <p14:xfrm>
                <a:off x="2241888" y="2852167"/>
                <a:ext cx="144360" cy="173880"/>
              </p14:xfrm>
            </p:contentPart>
          </mc:Choice>
          <mc:Fallback>
            <p:pic>
              <p:nvPicPr>
                <p:cNvPr id="59" name="筆跡 58">
                  <a:extLst>
                    <a:ext uri="{FF2B5EF4-FFF2-40B4-BE49-F238E27FC236}">
                      <a16:creationId xmlns:a16="http://schemas.microsoft.com/office/drawing/2014/main" id="{F952CB12-982B-716F-2C50-B06740FE988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32888" y="2843167"/>
                  <a:ext cx="16200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3" name="筆跡 62">
                <a:extLst>
                  <a:ext uri="{FF2B5EF4-FFF2-40B4-BE49-F238E27FC236}">
                    <a16:creationId xmlns:a16="http://schemas.microsoft.com/office/drawing/2014/main" id="{9D20C084-5A39-8048-987B-AC775CFD4841}"/>
                  </a:ext>
                </a:extLst>
              </p14:cNvPr>
              <p14:cNvContentPartPr/>
              <p14:nvPr/>
            </p14:nvContentPartPr>
            <p14:xfrm>
              <a:off x="2975928" y="5134567"/>
              <a:ext cx="253440" cy="291960"/>
            </p14:xfrm>
          </p:contentPart>
        </mc:Choice>
        <mc:Fallback>
          <p:pic>
            <p:nvPicPr>
              <p:cNvPr id="63" name="筆跡 62">
                <a:extLst>
                  <a:ext uri="{FF2B5EF4-FFF2-40B4-BE49-F238E27FC236}">
                    <a16:creationId xmlns:a16="http://schemas.microsoft.com/office/drawing/2014/main" id="{9D20C084-5A39-8048-987B-AC775CFD484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966928" y="5125567"/>
                <a:ext cx="271080" cy="30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8" name="群組 2057">
            <a:extLst>
              <a:ext uri="{FF2B5EF4-FFF2-40B4-BE49-F238E27FC236}">
                <a16:creationId xmlns:a16="http://schemas.microsoft.com/office/drawing/2014/main" id="{1CB4E721-FE69-4E46-8E4B-CCB1E0905516}"/>
              </a:ext>
            </a:extLst>
          </p:cNvPr>
          <p:cNvGrpSpPr/>
          <p:nvPr/>
        </p:nvGrpSpPr>
        <p:grpSpPr>
          <a:xfrm>
            <a:off x="225888" y="4153927"/>
            <a:ext cx="1135080" cy="628920"/>
            <a:chOff x="225888" y="4153927"/>
            <a:chExt cx="113508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048" name="筆跡 2047">
                  <a:extLst>
                    <a:ext uri="{FF2B5EF4-FFF2-40B4-BE49-F238E27FC236}">
                      <a16:creationId xmlns:a16="http://schemas.microsoft.com/office/drawing/2014/main" id="{8D702FF5-83F9-26D4-426E-B95BF63649C3}"/>
                    </a:ext>
                  </a:extLst>
                </p14:cNvPr>
                <p14:cNvContentPartPr/>
                <p14:nvPr/>
              </p14:nvContentPartPr>
              <p14:xfrm>
                <a:off x="225888" y="4388647"/>
                <a:ext cx="284040" cy="394200"/>
              </p14:xfrm>
            </p:contentPart>
          </mc:Choice>
          <mc:Fallback>
            <p:pic>
              <p:nvPicPr>
                <p:cNvPr id="2048" name="筆跡 2047">
                  <a:extLst>
                    <a:ext uri="{FF2B5EF4-FFF2-40B4-BE49-F238E27FC236}">
                      <a16:creationId xmlns:a16="http://schemas.microsoft.com/office/drawing/2014/main" id="{8D702FF5-83F9-26D4-426E-B95BF63649C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17248" y="4379647"/>
                  <a:ext cx="301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49" name="筆跡 2048">
                  <a:extLst>
                    <a:ext uri="{FF2B5EF4-FFF2-40B4-BE49-F238E27FC236}">
                      <a16:creationId xmlns:a16="http://schemas.microsoft.com/office/drawing/2014/main" id="{C9E04426-CC40-A10C-08E5-D79EFBC61241}"/>
                    </a:ext>
                  </a:extLst>
                </p14:cNvPr>
                <p14:cNvContentPartPr/>
                <p14:nvPr/>
              </p14:nvContentPartPr>
              <p14:xfrm>
                <a:off x="528288" y="4532647"/>
                <a:ext cx="49680" cy="146880"/>
              </p14:xfrm>
            </p:contentPart>
          </mc:Choice>
          <mc:Fallback>
            <p:pic>
              <p:nvPicPr>
                <p:cNvPr id="2049" name="筆跡 2048">
                  <a:extLst>
                    <a:ext uri="{FF2B5EF4-FFF2-40B4-BE49-F238E27FC236}">
                      <a16:creationId xmlns:a16="http://schemas.microsoft.com/office/drawing/2014/main" id="{C9E04426-CC40-A10C-08E5-D79EFBC612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19648" y="4524007"/>
                  <a:ext cx="67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051" name="筆跡 2050">
                  <a:extLst>
                    <a:ext uri="{FF2B5EF4-FFF2-40B4-BE49-F238E27FC236}">
                      <a16:creationId xmlns:a16="http://schemas.microsoft.com/office/drawing/2014/main" id="{3B9A12F3-3BBE-5C4C-E491-81293B6DF613}"/>
                    </a:ext>
                  </a:extLst>
                </p14:cNvPr>
                <p14:cNvContentPartPr/>
                <p14:nvPr/>
              </p14:nvContentPartPr>
              <p14:xfrm>
                <a:off x="642048" y="4428967"/>
                <a:ext cx="1800" cy="12600"/>
              </p14:xfrm>
            </p:contentPart>
          </mc:Choice>
          <mc:Fallback>
            <p:pic>
              <p:nvPicPr>
                <p:cNvPr id="2051" name="筆跡 2050">
                  <a:extLst>
                    <a:ext uri="{FF2B5EF4-FFF2-40B4-BE49-F238E27FC236}">
                      <a16:creationId xmlns:a16="http://schemas.microsoft.com/office/drawing/2014/main" id="{3B9A12F3-3BBE-5C4C-E491-81293B6DF6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3048" y="4420327"/>
                  <a:ext cx="19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052" name="筆跡 2051">
                  <a:extLst>
                    <a:ext uri="{FF2B5EF4-FFF2-40B4-BE49-F238E27FC236}">
                      <a16:creationId xmlns:a16="http://schemas.microsoft.com/office/drawing/2014/main" id="{4E47CA96-277C-5940-35E0-4C2A86AF5D75}"/>
                    </a:ext>
                  </a:extLst>
                </p14:cNvPr>
                <p14:cNvContentPartPr/>
                <p14:nvPr/>
              </p14:nvContentPartPr>
              <p14:xfrm>
                <a:off x="687048" y="4500967"/>
                <a:ext cx="3960" cy="40320"/>
              </p14:xfrm>
            </p:contentPart>
          </mc:Choice>
          <mc:Fallback>
            <p:pic>
              <p:nvPicPr>
                <p:cNvPr id="2052" name="筆跡 2051">
                  <a:extLst>
                    <a:ext uri="{FF2B5EF4-FFF2-40B4-BE49-F238E27FC236}">
                      <a16:creationId xmlns:a16="http://schemas.microsoft.com/office/drawing/2014/main" id="{4E47CA96-277C-5940-35E0-4C2A86AF5D7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8048" y="4491967"/>
                  <a:ext cx="216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053" name="筆跡 2052">
                  <a:extLst>
                    <a:ext uri="{FF2B5EF4-FFF2-40B4-BE49-F238E27FC236}">
                      <a16:creationId xmlns:a16="http://schemas.microsoft.com/office/drawing/2014/main" id="{B4D6C416-5EBE-8EFB-7A32-6094D591AD4B}"/>
                    </a:ext>
                  </a:extLst>
                </p14:cNvPr>
                <p14:cNvContentPartPr/>
                <p14:nvPr/>
              </p14:nvContentPartPr>
              <p14:xfrm>
                <a:off x="773088" y="4265527"/>
                <a:ext cx="185040" cy="227880"/>
              </p14:xfrm>
            </p:contentPart>
          </mc:Choice>
          <mc:Fallback>
            <p:pic>
              <p:nvPicPr>
                <p:cNvPr id="2053" name="筆跡 2052">
                  <a:extLst>
                    <a:ext uri="{FF2B5EF4-FFF2-40B4-BE49-F238E27FC236}">
                      <a16:creationId xmlns:a16="http://schemas.microsoft.com/office/drawing/2014/main" id="{B4D6C416-5EBE-8EFB-7A32-6094D591AD4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4448" y="4256887"/>
                  <a:ext cx="202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054" name="筆跡 2053">
                  <a:extLst>
                    <a:ext uri="{FF2B5EF4-FFF2-40B4-BE49-F238E27FC236}">
                      <a16:creationId xmlns:a16="http://schemas.microsoft.com/office/drawing/2014/main" id="{5850F534-C1DF-FA08-D714-C455C9A83CA4}"/>
                    </a:ext>
                  </a:extLst>
                </p14:cNvPr>
                <p14:cNvContentPartPr/>
                <p14:nvPr/>
              </p14:nvContentPartPr>
              <p14:xfrm>
                <a:off x="980088" y="4244287"/>
                <a:ext cx="75600" cy="173160"/>
              </p14:xfrm>
            </p:contentPart>
          </mc:Choice>
          <mc:Fallback>
            <p:pic>
              <p:nvPicPr>
                <p:cNvPr id="2054" name="筆跡 2053">
                  <a:extLst>
                    <a:ext uri="{FF2B5EF4-FFF2-40B4-BE49-F238E27FC236}">
                      <a16:creationId xmlns:a16="http://schemas.microsoft.com/office/drawing/2014/main" id="{5850F534-C1DF-FA08-D714-C455C9A83CA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1088" y="4235647"/>
                  <a:ext cx="93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055" name="筆跡 2054">
                  <a:extLst>
                    <a:ext uri="{FF2B5EF4-FFF2-40B4-BE49-F238E27FC236}">
                      <a16:creationId xmlns:a16="http://schemas.microsoft.com/office/drawing/2014/main" id="{A1542405-4E38-9A0B-EEC4-BA9529F76263}"/>
                    </a:ext>
                  </a:extLst>
                </p14:cNvPr>
                <p14:cNvContentPartPr/>
                <p14:nvPr/>
              </p14:nvContentPartPr>
              <p14:xfrm>
                <a:off x="1059288" y="4162567"/>
                <a:ext cx="76680" cy="216720"/>
              </p14:xfrm>
            </p:contentPart>
          </mc:Choice>
          <mc:Fallback>
            <p:pic>
              <p:nvPicPr>
                <p:cNvPr id="2055" name="筆跡 2054">
                  <a:extLst>
                    <a:ext uri="{FF2B5EF4-FFF2-40B4-BE49-F238E27FC236}">
                      <a16:creationId xmlns:a16="http://schemas.microsoft.com/office/drawing/2014/main" id="{A1542405-4E38-9A0B-EEC4-BA9529F7626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0648" y="4153927"/>
                  <a:ext cx="94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056" name="筆跡 2055">
                  <a:extLst>
                    <a:ext uri="{FF2B5EF4-FFF2-40B4-BE49-F238E27FC236}">
                      <a16:creationId xmlns:a16="http://schemas.microsoft.com/office/drawing/2014/main" id="{E6F3A580-0D14-8FA7-E21F-05AC6C375354}"/>
                    </a:ext>
                  </a:extLst>
                </p14:cNvPr>
                <p14:cNvContentPartPr/>
                <p14:nvPr/>
              </p14:nvContentPartPr>
              <p14:xfrm>
                <a:off x="1160088" y="4197127"/>
                <a:ext cx="103320" cy="283680"/>
              </p14:xfrm>
            </p:contentPart>
          </mc:Choice>
          <mc:Fallback>
            <p:pic>
              <p:nvPicPr>
                <p:cNvPr id="2056" name="筆跡 2055">
                  <a:extLst>
                    <a:ext uri="{FF2B5EF4-FFF2-40B4-BE49-F238E27FC236}">
                      <a16:creationId xmlns:a16="http://schemas.microsoft.com/office/drawing/2014/main" id="{E6F3A580-0D14-8FA7-E21F-05AC6C37535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51088" y="4188127"/>
                  <a:ext cx="1209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057" name="筆跡 2056">
                  <a:extLst>
                    <a:ext uri="{FF2B5EF4-FFF2-40B4-BE49-F238E27FC236}">
                      <a16:creationId xmlns:a16="http://schemas.microsoft.com/office/drawing/2014/main" id="{AE5FCBFC-1257-75DF-8493-EF8E60E41986}"/>
                    </a:ext>
                  </a:extLst>
                </p14:cNvPr>
                <p14:cNvContentPartPr/>
                <p14:nvPr/>
              </p14:nvContentPartPr>
              <p14:xfrm>
                <a:off x="1260888" y="4153927"/>
                <a:ext cx="100080" cy="168120"/>
              </p14:xfrm>
            </p:contentPart>
          </mc:Choice>
          <mc:Fallback>
            <p:pic>
              <p:nvPicPr>
                <p:cNvPr id="2057" name="筆跡 2056">
                  <a:extLst>
                    <a:ext uri="{FF2B5EF4-FFF2-40B4-BE49-F238E27FC236}">
                      <a16:creationId xmlns:a16="http://schemas.microsoft.com/office/drawing/2014/main" id="{AE5FCBFC-1257-75DF-8493-EF8E60E4198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52248" y="4144927"/>
                  <a:ext cx="11772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1" name="群組 2060">
            <a:extLst>
              <a:ext uri="{FF2B5EF4-FFF2-40B4-BE49-F238E27FC236}">
                <a16:creationId xmlns:a16="http://schemas.microsoft.com/office/drawing/2014/main" id="{C11FB51F-0D24-4C14-6D1D-3D59B1AEFD90}"/>
              </a:ext>
            </a:extLst>
          </p:cNvPr>
          <p:cNvGrpSpPr/>
          <p:nvPr/>
        </p:nvGrpSpPr>
        <p:grpSpPr>
          <a:xfrm>
            <a:off x="1423608" y="4046647"/>
            <a:ext cx="344160" cy="223200"/>
            <a:chOff x="1423608" y="4046647"/>
            <a:chExt cx="34416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059" name="筆跡 2058">
                  <a:extLst>
                    <a:ext uri="{FF2B5EF4-FFF2-40B4-BE49-F238E27FC236}">
                      <a16:creationId xmlns:a16="http://schemas.microsoft.com/office/drawing/2014/main" id="{4416DAFF-6BAF-3635-6522-B5574425C138}"/>
                    </a:ext>
                  </a:extLst>
                </p14:cNvPr>
                <p14:cNvContentPartPr/>
                <p14:nvPr/>
              </p14:nvContentPartPr>
              <p14:xfrm>
                <a:off x="1423608" y="4070047"/>
                <a:ext cx="152280" cy="199800"/>
              </p14:xfrm>
            </p:contentPart>
          </mc:Choice>
          <mc:Fallback>
            <p:pic>
              <p:nvPicPr>
                <p:cNvPr id="2059" name="筆跡 2058">
                  <a:extLst>
                    <a:ext uri="{FF2B5EF4-FFF2-40B4-BE49-F238E27FC236}">
                      <a16:creationId xmlns:a16="http://schemas.microsoft.com/office/drawing/2014/main" id="{4416DAFF-6BAF-3635-6522-B5574425C13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414608" y="4061047"/>
                  <a:ext cx="169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060" name="筆跡 2059">
                  <a:extLst>
                    <a:ext uri="{FF2B5EF4-FFF2-40B4-BE49-F238E27FC236}">
                      <a16:creationId xmlns:a16="http://schemas.microsoft.com/office/drawing/2014/main" id="{C1D840CC-C5CE-0C95-87AE-83E23DB00080}"/>
                    </a:ext>
                  </a:extLst>
                </p14:cNvPr>
                <p14:cNvContentPartPr/>
                <p14:nvPr/>
              </p14:nvContentPartPr>
              <p14:xfrm>
                <a:off x="1605768" y="4046647"/>
                <a:ext cx="162000" cy="153000"/>
              </p14:xfrm>
            </p:contentPart>
          </mc:Choice>
          <mc:Fallback>
            <p:pic>
              <p:nvPicPr>
                <p:cNvPr id="2060" name="筆跡 2059">
                  <a:extLst>
                    <a:ext uri="{FF2B5EF4-FFF2-40B4-BE49-F238E27FC236}">
                      <a16:creationId xmlns:a16="http://schemas.microsoft.com/office/drawing/2014/main" id="{C1D840CC-C5CE-0C95-87AE-83E23DB000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97128" y="4037647"/>
                  <a:ext cx="1796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5" name="群組 2064">
            <a:extLst>
              <a:ext uri="{FF2B5EF4-FFF2-40B4-BE49-F238E27FC236}">
                <a16:creationId xmlns:a16="http://schemas.microsoft.com/office/drawing/2014/main" id="{EAD34A06-6685-7BEC-F59E-CD524917E3F5}"/>
              </a:ext>
            </a:extLst>
          </p:cNvPr>
          <p:cNvGrpSpPr/>
          <p:nvPr/>
        </p:nvGrpSpPr>
        <p:grpSpPr>
          <a:xfrm>
            <a:off x="351528" y="4957447"/>
            <a:ext cx="469800" cy="383760"/>
            <a:chOff x="351528" y="4957447"/>
            <a:chExt cx="46980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062" name="筆跡 2061">
                  <a:extLst>
                    <a:ext uri="{FF2B5EF4-FFF2-40B4-BE49-F238E27FC236}">
                      <a16:creationId xmlns:a16="http://schemas.microsoft.com/office/drawing/2014/main" id="{A2FBF937-2A80-36CD-1466-71F282856E05}"/>
                    </a:ext>
                  </a:extLst>
                </p14:cNvPr>
                <p14:cNvContentPartPr/>
                <p14:nvPr/>
              </p14:nvContentPartPr>
              <p14:xfrm>
                <a:off x="351528" y="4957447"/>
                <a:ext cx="187200" cy="383760"/>
              </p14:xfrm>
            </p:contentPart>
          </mc:Choice>
          <mc:Fallback>
            <p:pic>
              <p:nvPicPr>
                <p:cNvPr id="2062" name="筆跡 2061">
                  <a:extLst>
                    <a:ext uri="{FF2B5EF4-FFF2-40B4-BE49-F238E27FC236}">
                      <a16:creationId xmlns:a16="http://schemas.microsoft.com/office/drawing/2014/main" id="{A2FBF937-2A80-36CD-1466-71F282856E0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2888" y="4948447"/>
                  <a:ext cx="2048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063" name="筆跡 2062">
                  <a:extLst>
                    <a:ext uri="{FF2B5EF4-FFF2-40B4-BE49-F238E27FC236}">
                      <a16:creationId xmlns:a16="http://schemas.microsoft.com/office/drawing/2014/main" id="{A3F45178-EA30-3396-245D-E51AB6CFFEC2}"/>
                    </a:ext>
                  </a:extLst>
                </p14:cNvPr>
                <p14:cNvContentPartPr/>
                <p14:nvPr/>
              </p14:nvContentPartPr>
              <p14:xfrm>
                <a:off x="612888" y="5125927"/>
                <a:ext cx="64800" cy="120240"/>
              </p14:xfrm>
            </p:contentPart>
          </mc:Choice>
          <mc:Fallback>
            <p:pic>
              <p:nvPicPr>
                <p:cNvPr id="2063" name="筆跡 2062">
                  <a:extLst>
                    <a:ext uri="{FF2B5EF4-FFF2-40B4-BE49-F238E27FC236}">
                      <a16:creationId xmlns:a16="http://schemas.microsoft.com/office/drawing/2014/main" id="{A3F45178-EA30-3396-245D-E51AB6CFFEC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3888" y="5117287"/>
                  <a:ext cx="82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064" name="筆跡 2063">
                  <a:extLst>
                    <a:ext uri="{FF2B5EF4-FFF2-40B4-BE49-F238E27FC236}">
                      <a16:creationId xmlns:a16="http://schemas.microsoft.com/office/drawing/2014/main" id="{67E06F7A-D834-7C16-A913-B3CBB4F9E8C0}"/>
                    </a:ext>
                  </a:extLst>
                </p14:cNvPr>
                <p14:cNvContentPartPr/>
                <p14:nvPr/>
              </p14:nvContentPartPr>
              <p14:xfrm>
                <a:off x="788208" y="4999567"/>
                <a:ext cx="33120" cy="67680"/>
              </p14:xfrm>
            </p:contentPart>
          </mc:Choice>
          <mc:Fallback>
            <p:pic>
              <p:nvPicPr>
                <p:cNvPr id="2064" name="筆跡 2063">
                  <a:extLst>
                    <a:ext uri="{FF2B5EF4-FFF2-40B4-BE49-F238E27FC236}">
                      <a16:creationId xmlns:a16="http://schemas.microsoft.com/office/drawing/2014/main" id="{67E06F7A-D834-7C16-A913-B3CBB4F9E8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79208" y="4990927"/>
                  <a:ext cx="507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9" name="群組 2068">
            <a:extLst>
              <a:ext uri="{FF2B5EF4-FFF2-40B4-BE49-F238E27FC236}">
                <a16:creationId xmlns:a16="http://schemas.microsoft.com/office/drawing/2014/main" id="{5B17F220-B1CC-F2C9-82B9-E766A3199432}"/>
              </a:ext>
            </a:extLst>
          </p:cNvPr>
          <p:cNvGrpSpPr/>
          <p:nvPr/>
        </p:nvGrpSpPr>
        <p:grpSpPr>
          <a:xfrm>
            <a:off x="921768" y="4817767"/>
            <a:ext cx="444960" cy="376560"/>
            <a:chOff x="921768" y="4817767"/>
            <a:chExt cx="444960" cy="37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066" name="筆跡 2065">
                  <a:extLst>
                    <a:ext uri="{FF2B5EF4-FFF2-40B4-BE49-F238E27FC236}">
                      <a16:creationId xmlns:a16="http://schemas.microsoft.com/office/drawing/2014/main" id="{AF6E76E6-3910-6F1E-020D-F759542DA274}"/>
                    </a:ext>
                  </a:extLst>
                </p14:cNvPr>
                <p14:cNvContentPartPr/>
                <p14:nvPr/>
              </p14:nvContentPartPr>
              <p14:xfrm>
                <a:off x="921768" y="4817767"/>
                <a:ext cx="188640" cy="322560"/>
              </p14:xfrm>
            </p:contentPart>
          </mc:Choice>
          <mc:Fallback>
            <p:pic>
              <p:nvPicPr>
                <p:cNvPr id="2066" name="筆跡 2065">
                  <a:extLst>
                    <a:ext uri="{FF2B5EF4-FFF2-40B4-BE49-F238E27FC236}">
                      <a16:creationId xmlns:a16="http://schemas.microsoft.com/office/drawing/2014/main" id="{AF6E76E6-3910-6F1E-020D-F759542DA27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2768" y="4808767"/>
                  <a:ext cx="2062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067" name="筆跡 2066">
                  <a:extLst>
                    <a:ext uri="{FF2B5EF4-FFF2-40B4-BE49-F238E27FC236}">
                      <a16:creationId xmlns:a16="http://schemas.microsoft.com/office/drawing/2014/main" id="{5936698B-547D-AA06-CDA1-C847350BE2B1}"/>
                    </a:ext>
                  </a:extLst>
                </p14:cNvPr>
                <p14:cNvContentPartPr/>
                <p14:nvPr/>
              </p14:nvContentPartPr>
              <p14:xfrm>
                <a:off x="1078728" y="4880767"/>
                <a:ext cx="167760" cy="155520"/>
              </p14:xfrm>
            </p:contentPart>
          </mc:Choice>
          <mc:Fallback>
            <p:pic>
              <p:nvPicPr>
                <p:cNvPr id="2067" name="筆跡 2066">
                  <a:extLst>
                    <a:ext uri="{FF2B5EF4-FFF2-40B4-BE49-F238E27FC236}">
                      <a16:creationId xmlns:a16="http://schemas.microsoft.com/office/drawing/2014/main" id="{5936698B-547D-AA06-CDA1-C847350BE2B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70088" y="4872127"/>
                  <a:ext cx="185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68" name="筆跡 2067">
                  <a:extLst>
                    <a:ext uri="{FF2B5EF4-FFF2-40B4-BE49-F238E27FC236}">
                      <a16:creationId xmlns:a16="http://schemas.microsoft.com/office/drawing/2014/main" id="{4B37069F-784B-E0C7-B848-BF5574A70760}"/>
                    </a:ext>
                  </a:extLst>
                </p14:cNvPr>
                <p14:cNvContentPartPr/>
                <p14:nvPr/>
              </p14:nvContentPartPr>
              <p14:xfrm>
                <a:off x="1224528" y="4886887"/>
                <a:ext cx="142200" cy="307440"/>
              </p14:xfrm>
            </p:contentPart>
          </mc:Choice>
          <mc:Fallback>
            <p:pic>
              <p:nvPicPr>
                <p:cNvPr id="2068" name="筆跡 2067">
                  <a:extLst>
                    <a:ext uri="{FF2B5EF4-FFF2-40B4-BE49-F238E27FC236}">
                      <a16:creationId xmlns:a16="http://schemas.microsoft.com/office/drawing/2014/main" id="{4B37069F-784B-E0C7-B848-BF5574A7076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15528" y="4877887"/>
                  <a:ext cx="15984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4" name="群組 2073">
            <a:extLst>
              <a:ext uri="{FF2B5EF4-FFF2-40B4-BE49-F238E27FC236}">
                <a16:creationId xmlns:a16="http://schemas.microsoft.com/office/drawing/2014/main" id="{3DA64629-8133-D950-2B4C-7F678BA54AC8}"/>
              </a:ext>
            </a:extLst>
          </p:cNvPr>
          <p:cNvGrpSpPr/>
          <p:nvPr/>
        </p:nvGrpSpPr>
        <p:grpSpPr>
          <a:xfrm>
            <a:off x="1386528" y="4692127"/>
            <a:ext cx="492120" cy="253080"/>
            <a:chOff x="1386528" y="4692127"/>
            <a:chExt cx="4921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70" name="筆跡 2069">
                  <a:extLst>
                    <a:ext uri="{FF2B5EF4-FFF2-40B4-BE49-F238E27FC236}">
                      <a16:creationId xmlns:a16="http://schemas.microsoft.com/office/drawing/2014/main" id="{FC05CE35-7D2F-5B43-0D04-00D26736DC1A}"/>
                    </a:ext>
                  </a:extLst>
                </p14:cNvPr>
                <p14:cNvContentPartPr/>
                <p14:nvPr/>
              </p14:nvContentPartPr>
              <p14:xfrm>
                <a:off x="1386528" y="4817047"/>
                <a:ext cx="65520" cy="128160"/>
              </p14:xfrm>
            </p:contentPart>
          </mc:Choice>
          <mc:Fallback>
            <p:pic>
              <p:nvPicPr>
                <p:cNvPr id="2070" name="筆跡 2069">
                  <a:extLst>
                    <a:ext uri="{FF2B5EF4-FFF2-40B4-BE49-F238E27FC236}">
                      <a16:creationId xmlns:a16="http://schemas.microsoft.com/office/drawing/2014/main" id="{FC05CE35-7D2F-5B43-0D04-00D26736DC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377888" y="4808407"/>
                  <a:ext cx="8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71" name="筆跡 2070">
                  <a:extLst>
                    <a:ext uri="{FF2B5EF4-FFF2-40B4-BE49-F238E27FC236}">
                      <a16:creationId xmlns:a16="http://schemas.microsoft.com/office/drawing/2014/main" id="{262BB939-F04F-C830-A91B-7FA8FE857423}"/>
                    </a:ext>
                  </a:extLst>
                </p14:cNvPr>
                <p14:cNvContentPartPr/>
                <p14:nvPr/>
              </p14:nvContentPartPr>
              <p14:xfrm>
                <a:off x="1528368" y="4756207"/>
                <a:ext cx="122040" cy="126360"/>
              </p14:xfrm>
            </p:contentPart>
          </mc:Choice>
          <mc:Fallback>
            <p:pic>
              <p:nvPicPr>
                <p:cNvPr id="2071" name="筆跡 2070">
                  <a:extLst>
                    <a:ext uri="{FF2B5EF4-FFF2-40B4-BE49-F238E27FC236}">
                      <a16:creationId xmlns:a16="http://schemas.microsoft.com/office/drawing/2014/main" id="{262BB939-F04F-C830-A91B-7FA8FE85742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19368" y="4747567"/>
                  <a:ext cx="139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73" name="筆跡 2072">
                  <a:extLst>
                    <a:ext uri="{FF2B5EF4-FFF2-40B4-BE49-F238E27FC236}">
                      <a16:creationId xmlns:a16="http://schemas.microsoft.com/office/drawing/2014/main" id="{837F7E24-9AE1-D576-03E6-3BD1AAC09139}"/>
                    </a:ext>
                  </a:extLst>
                </p14:cNvPr>
                <p14:cNvContentPartPr/>
                <p14:nvPr/>
              </p14:nvContentPartPr>
              <p14:xfrm>
                <a:off x="1664448" y="4692127"/>
                <a:ext cx="214200" cy="151920"/>
              </p14:xfrm>
            </p:contentPart>
          </mc:Choice>
          <mc:Fallback>
            <p:pic>
              <p:nvPicPr>
                <p:cNvPr id="2073" name="筆跡 2072">
                  <a:extLst>
                    <a:ext uri="{FF2B5EF4-FFF2-40B4-BE49-F238E27FC236}">
                      <a16:creationId xmlns:a16="http://schemas.microsoft.com/office/drawing/2014/main" id="{837F7E24-9AE1-D576-03E6-3BD1AAC0913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655448" y="4683127"/>
                  <a:ext cx="231840" cy="16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247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97E570-8715-1973-8ED3-46C3CDCF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ADA7D19-59A8-4DDF-DF15-F7E318B44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zh-TW" altLang="en-US" dirty="0"/>
              <a:t>使用</a:t>
            </a:r>
            <a:r>
              <a:rPr lang="en-US" altLang="zh-TW" dirty="0"/>
              <a:t>transformer</a:t>
            </a:r>
            <a:r>
              <a:rPr lang="zh-TW" altLang="en-US" dirty="0"/>
              <a:t>來判斷新聞摘要</a:t>
            </a:r>
          </a:p>
        </p:txBody>
      </p:sp>
    </p:spTree>
    <p:extLst>
      <p:ext uri="{BB962C8B-B14F-4D97-AF65-F5344CB8AC3E}">
        <p14:creationId xmlns:p14="http://schemas.microsoft.com/office/powerpoint/2010/main" val="20782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2862E-89E8-30C0-E2D5-B502CC86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9" y="45928"/>
            <a:ext cx="9905998" cy="190500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Bertviz</a:t>
            </a:r>
            <a:br>
              <a:rPr lang="en-US" altLang="zh-TW" dirty="0"/>
            </a:br>
            <a:r>
              <a:rPr lang="en-US" altLang="zh-TW" sz="1400" dirty="0" err="1">
                <a:hlinkClick r:id="rId2"/>
              </a:rPr>
              <a:t>jessevig</a:t>
            </a:r>
            <a:r>
              <a:rPr lang="en-US" altLang="zh-TW" sz="1400" dirty="0">
                <a:hlinkClick r:id="rId2"/>
              </a:rPr>
              <a:t>/</a:t>
            </a:r>
            <a:r>
              <a:rPr lang="en-US" altLang="zh-TW" sz="1400" dirty="0" err="1">
                <a:hlinkClick r:id="rId2"/>
              </a:rPr>
              <a:t>bertviz</a:t>
            </a:r>
            <a:r>
              <a:rPr lang="en-US" altLang="zh-TW" sz="1400" dirty="0">
                <a:hlinkClick r:id="rId2"/>
              </a:rPr>
              <a:t>: </a:t>
            </a:r>
            <a:r>
              <a:rPr lang="en-US" altLang="zh-TW" sz="1400" dirty="0" err="1">
                <a:hlinkClick r:id="rId2"/>
              </a:rPr>
              <a:t>BertViz</a:t>
            </a:r>
            <a:r>
              <a:rPr lang="en-US" altLang="zh-TW" sz="1400" dirty="0">
                <a:hlinkClick r:id="rId2"/>
              </a:rPr>
              <a:t>: Visualize Attention in NLP Models (BERT, GPT2, BART, etc.) (github.com)</a:t>
            </a:r>
            <a:endParaRPr lang="zh-TW" altLang="en-US" sz="1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19D0140-1376-54E1-C144-E7A9105D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59" y="1661464"/>
            <a:ext cx="10078233" cy="482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935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網狀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網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網狀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TM03457485[[fn=網狀]]</Template>
  <TotalTime>237</TotalTime>
  <Words>349</Words>
  <Application>Microsoft Office PowerPoint</Application>
  <PresentationFormat>寬螢幕</PresentationFormat>
  <Paragraphs>53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JetBrains Mono</vt:lpstr>
      <vt:lpstr>Arial</vt:lpstr>
      <vt:lpstr>Calibri</vt:lpstr>
      <vt:lpstr>Century Gothic</vt:lpstr>
      <vt:lpstr>網狀</vt:lpstr>
      <vt:lpstr>text summarize &amp; bertviz</vt:lpstr>
      <vt:lpstr>Outline</vt:lpstr>
      <vt:lpstr>從Bert Finetune來處理摘要擷取(text summarization)</vt:lpstr>
      <vt:lpstr>BERT-SUM-TEXT [1908.08345] Text Summarization with Pretrained Encoders (arxiv.org)</vt:lpstr>
      <vt:lpstr>PowerPoint 簡報</vt:lpstr>
      <vt:lpstr>PowerPoint 簡報</vt:lpstr>
      <vt:lpstr>PowerPoint 簡報</vt:lpstr>
      <vt:lpstr>DEMO</vt:lpstr>
      <vt:lpstr>Bertviz jessevig/bertviz: BertViz: Visualize Attention in NLP Models (BERT, GPT2, BART, etc.) (github.com)</vt:lpstr>
      <vt:lpstr>PowerPoint 簡報</vt:lpstr>
      <vt:lpstr>PowerPoint 簡報</vt:lpstr>
      <vt:lpstr>PowerPoint 簡報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CNN, RNN, LSTM, Transformer之演進</dc:title>
  <dc:creator>Chung-Yuan Cheng</dc:creator>
  <cp:lastModifiedBy>Chung-Yuan Cheng</cp:lastModifiedBy>
  <cp:revision>1</cp:revision>
  <dcterms:created xsi:type="dcterms:W3CDTF">2022-07-04T07:15:13Z</dcterms:created>
  <dcterms:modified xsi:type="dcterms:W3CDTF">2022-08-15T08:32:36Z</dcterms:modified>
</cp:coreProperties>
</file>